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theme/theme2.xml" ContentType="application/vnd.openxmlformats-officedocument.theme+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801" r:id="rId1"/>
    <p:sldMasterId id="2147483802" r:id="rId2"/>
    <p:sldMasterId id="2147483803" r:id="rId3"/>
  </p:sldMasterIdLst>
  <p:notesMasterIdLst>
    <p:notesMasterId r:id="rId79"/>
  </p:notesMasterIdLst>
  <p:sldIdLst>
    <p:sldId id="256" r:id="rId4"/>
    <p:sldId id="257" r:id="rId5"/>
    <p:sldId id="258" r:id="rId6"/>
    <p:sldId id="259" r:id="rId7"/>
    <p:sldId id="261" r:id="rId8"/>
    <p:sldId id="263" r:id="rId9"/>
    <p:sldId id="265" r:id="rId10"/>
    <p:sldId id="267" r:id="rId11"/>
    <p:sldId id="269" r:id="rId12"/>
    <p:sldId id="270" r:id="rId13"/>
    <p:sldId id="271" r:id="rId14"/>
    <p:sldId id="272" r:id="rId15"/>
    <p:sldId id="273" r:id="rId16"/>
    <p:sldId id="274" r:id="rId17"/>
    <p:sldId id="275" r:id="rId18"/>
    <p:sldId id="276" r:id="rId19"/>
    <p:sldId id="277" r:id="rId20"/>
    <p:sldId id="278" r:id="rId21"/>
    <p:sldId id="279" r:id="rId22"/>
    <p:sldId id="280" r:id="rId23"/>
    <p:sldId id="281" r:id="rId24"/>
    <p:sldId id="282" r:id="rId25"/>
    <p:sldId id="283" r:id="rId26"/>
    <p:sldId id="284" r:id="rId27"/>
    <p:sldId id="285" r:id="rId28"/>
    <p:sldId id="286" r:id="rId29"/>
    <p:sldId id="287" r:id="rId30"/>
    <p:sldId id="288" r:id="rId31"/>
    <p:sldId id="289" r:id="rId32"/>
    <p:sldId id="290" r:id="rId33"/>
    <p:sldId id="291" r:id="rId34"/>
    <p:sldId id="292" r:id="rId35"/>
    <p:sldId id="293" r:id="rId36"/>
    <p:sldId id="294" r:id="rId37"/>
    <p:sldId id="295" r:id="rId38"/>
    <p:sldId id="296" r:id="rId39"/>
    <p:sldId id="297" r:id="rId40"/>
    <p:sldId id="298" r:id="rId41"/>
    <p:sldId id="299" r:id="rId42"/>
    <p:sldId id="300" r:id="rId43"/>
    <p:sldId id="301" r:id="rId44"/>
    <p:sldId id="302" r:id="rId45"/>
    <p:sldId id="303" r:id="rId46"/>
    <p:sldId id="304" r:id="rId47"/>
    <p:sldId id="305" r:id="rId48"/>
    <p:sldId id="306" r:id="rId49"/>
    <p:sldId id="307" r:id="rId50"/>
    <p:sldId id="308" r:id="rId51"/>
    <p:sldId id="309" r:id="rId52"/>
    <p:sldId id="310" r:id="rId53"/>
    <p:sldId id="311" r:id="rId54"/>
    <p:sldId id="312" r:id="rId55"/>
    <p:sldId id="313" r:id="rId56"/>
    <p:sldId id="314" r:id="rId57"/>
    <p:sldId id="315" r:id="rId58"/>
    <p:sldId id="316" r:id="rId59"/>
    <p:sldId id="317" r:id="rId60"/>
    <p:sldId id="318" r:id="rId61"/>
    <p:sldId id="319" r:id="rId62"/>
    <p:sldId id="320" r:id="rId63"/>
    <p:sldId id="321" r:id="rId64"/>
    <p:sldId id="322" r:id="rId65"/>
    <p:sldId id="323" r:id="rId66"/>
    <p:sldId id="324" r:id="rId67"/>
    <p:sldId id="325" r:id="rId68"/>
    <p:sldId id="326" r:id="rId69"/>
    <p:sldId id="327" r:id="rId70"/>
    <p:sldId id="328" r:id="rId71"/>
    <p:sldId id="329" r:id="rId72"/>
    <p:sldId id="330" r:id="rId73"/>
    <p:sldId id="331" r:id="rId74"/>
    <p:sldId id="332" r:id="rId75"/>
    <p:sldId id="333" r:id="rId76"/>
    <p:sldId id="334" r:id="rId77"/>
    <p:sldId id="335" r:id="rId78"/>
  </p:sldIdLst>
  <p:sldSz cx="9144000" cy="5143500" type="screen16x9"/>
  <p:notesSz cx="6858000" cy="9144000"/>
  <p:embeddedFontLst>
    <p:embeddedFont>
      <p:font typeface="Inconsolata" panose="020B0604020202020204" charset="0"/>
      <p:regular r:id="rId80"/>
      <p:bold r:id="rId81"/>
    </p:embeddedFont>
    <p:embeddedFont>
      <p:font typeface="Roboto" panose="020B0604020202020204" charset="0"/>
      <p:regular r:id="rId82"/>
      <p:bold r:id="rId83"/>
      <p:italic r:id="rId84"/>
      <p:boldItalic r:id="rId85"/>
    </p:embeddedFont>
    <p:embeddedFont>
      <p:font typeface="Roboto Light" panose="020B0604020202020204" charset="0"/>
      <p:regular r:id="rId86"/>
      <p:bold r:id="rId87"/>
      <p:italic r:id="rId88"/>
      <p:boldItalic r:id="rId89"/>
    </p:embeddedFont>
    <p:embeddedFont>
      <p:font typeface="Roboto Medium" panose="020B0604020202020204" charset="0"/>
      <p:regular r:id="rId90"/>
      <p:bold r:id="rId91"/>
      <p:italic r:id="rId92"/>
      <p:boldItalic r:id="rId93"/>
    </p:embeddedFont>
    <p:embeddedFont>
      <p:font typeface="Roboto Thin" panose="020B0604020202020204" charset="0"/>
      <p:regular r:id="rId94"/>
      <p:bold r:id="rId95"/>
      <p:italic r:id="rId96"/>
      <p:boldItalic r:id="rId9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D19D3D5-F190-43F3-B220-C6D02D7BD452}">
  <a:tblStyle styleId="{7D19D3D5-F190-43F3-B220-C6D02D7BD452}"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652" autoAdjust="0"/>
    <p:restoredTop sz="0" autoAdjust="0"/>
  </p:normalViewPr>
  <p:slideViewPr>
    <p:cSldViewPr snapToGrid="0">
      <p:cViewPr varScale="1">
        <p:scale>
          <a:sx n="98" d="100"/>
          <a:sy n="98" d="100"/>
        </p:scale>
        <p:origin x="101" y="346"/>
      </p:cViewPr>
      <p:guideLst/>
    </p:cSldViewPr>
  </p:slideViewPr>
  <p:notesTextViewPr>
    <p:cViewPr>
      <p:scale>
        <a:sx n="150" d="100"/>
        <a:sy n="15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font" Target="fonts/font5.fntdata"/><Relationship Id="rId89" Type="http://schemas.openxmlformats.org/officeDocument/2006/relationships/font" Target="fonts/font10.fntdata"/><Relationship Id="rId16" Type="http://schemas.openxmlformats.org/officeDocument/2006/relationships/slide" Target="slides/slide13.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notesMaster" Target="notesMasters/notesMaster1.xml"/><Relationship Id="rId5" Type="http://schemas.openxmlformats.org/officeDocument/2006/relationships/slide" Target="slides/slide2.xml"/><Relationship Id="rId90" Type="http://schemas.openxmlformats.org/officeDocument/2006/relationships/font" Target="fonts/font11.fntdata"/><Relationship Id="rId95" Type="http://schemas.openxmlformats.org/officeDocument/2006/relationships/font" Target="fonts/font16.fntdata"/><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80" Type="http://schemas.openxmlformats.org/officeDocument/2006/relationships/font" Target="fonts/font1.fntdata"/><Relationship Id="rId85" Type="http://schemas.openxmlformats.org/officeDocument/2006/relationships/font" Target="fonts/font6.fntdata"/><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font" Target="fonts/font4.fntdata"/><Relationship Id="rId88" Type="http://schemas.openxmlformats.org/officeDocument/2006/relationships/font" Target="fonts/font9.fntdata"/><Relationship Id="rId91" Type="http://schemas.openxmlformats.org/officeDocument/2006/relationships/font" Target="fonts/font12.fntdata"/><Relationship Id="rId96" Type="http://schemas.openxmlformats.org/officeDocument/2006/relationships/font" Target="fonts/font17.fntdata"/><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font" Target="fonts/font2.fntdata"/><Relationship Id="rId86" Type="http://schemas.openxmlformats.org/officeDocument/2006/relationships/font" Target="fonts/font7.fntdata"/><Relationship Id="rId94" Type="http://schemas.openxmlformats.org/officeDocument/2006/relationships/font" Target="fonts/font15.fntdata"/><Relationship Id="rId99" Type="http://schemas.openxmlformats.org/officeDocument/2006/relationships/viewProps" Target="viewProps.xml"/><Relationship Id="rId101"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font" Target="fonts/font18.fntdata"/><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font" Target="fonts/font13.fntdata"/><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font" Target="fonts/font8.fntdata"/><Relationship Id="rId61" Type="http://schemas.openxmlformats.org/officeDocument/2006/relationships/slide" Target="slides/slide58.xml"/><Relationship Id="rId82" Type="http://schemas.openxmlformats.org/officeDocument/2006/relationships/font" Target="fonts/font3.fntdata"/><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theme" Target="theme/theme1.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font" Target="fonts/font14.fntdata"/><Relationship Id="rId98" Type="http://schemas.openxmlformats.org/officeDocument/2006/relationships/presProps" Target="presProps.xml"/><Relationship Id="rId3" Type="http://schemas.openxmlformats.org/officeDocument/2006/relationships/slideMaster" Target="slideMasters/slideMaster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dribbble.com/shots/6506697-Pathways"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3" Type="http://schemas.openxmlformats.org/officeDocument/2006/relationships/hyperlink" Target="https://dribbble.com/shots/4553751-Password-Security-Animation" TargetMode="External"/><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7"/>
        <p:cNvGrpSpPr/>
        <p:nvPr/>
      </p:nvGrpSpPr>
      <p:grpSpPr>
        <a:xfrm>
          <a:off x="0" y="0"/>
          <a:ext cx="0" cy="0"/>
          <a:chOff x="0" y="0"/>
          <a:chExt cx="0" cy="0"/>
        </a:xfrm>
      </p:grpSpPr>
      <p:sp>
        <p:nvSpPr>
          <p:cNvPr id="3048" name="Google Shape;3048;g4f80a3047b_0_9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9" name="Google Shape;3049;g4f80a3047b_0_9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4"/>
        <p:cNvGrpSpPr/>
        <p:nvPr/>
      </p:nvGrpSpPr>
      <p:grpSpPr>
        <a:xfrm>
          <a:off x="0" y="0"/>
          <a:ext cx="0" cy="0"/>
          <a:chOff x="0" y="0"/>
          <a:chExt cx="0" cy="0"/>
        </a:xfrm>
      </p:grpSpPr>
      <p:sp>
        <p:nvSpPr>
          <p:cNvPr id="3175" name="Google Shape;3175;g706072809f_3_4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6" name="Google Shape;3176;g706072809f_3_4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9"/>
        <p:cNvGrpSpPr/>
        <p:nvPr/>
      </p:nvGrpSpPr>
      <p:grpSpPr>
        <a:xfrm>
          <a:off x="0" y="0"/>
          <a:ext cx="0" cy="0"/>
          <a:chOff x="0" y="0"/>
          <a:chExt cx="0" cy="0"/>
        </a:xfrm>
      </p:grpSpPr>
      <p:sp>
        <p:nvSpPr>
          <p:cNvPr id="3180" name="Google Shape;3180;g65bb34c4f8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81" name="Google Shape;3181;g65bb34c4f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0"/>
        <p:cNvGrpSpPr/>
        <p:nvPr/>
      </p:nvGrpSpPr>
      <p:grpSpPr>
        <a:xfrm>
          <a:off x="0" y="0"/>
          <a:ext cx="0" cy="0"/>
          <a:chOff x="0" y="0"/>
          <a:chExt cx="0" cy="0"/>
        </a:xfrm>
      </p:grpSpPr>
      <p:sp>
        <p:nvSpPr>
          <p:cNvPr id="3211" name="Google Shape;3211;g624634abee_1_13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2" name="Google Shape;3212;g624634abee_1_13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6"/>
        <p:cNvGrpSpPr/>
        <p:nvPr/>
      </p:nvGrpSpPr>
      <p:grpSpPr>
        <a:xfrm>
          <a:off x="0" y="0"/>
          <a:ext cx="0" cy="0"/>
          <a:chOff x="0" y="0"/>
          <a:chExt cx="0" cy="0"/>
        </a:xfrm>
      </p:grpSpPr>
      <p:sp>
        <p:nvSpPr>
          <p:cNvPr id="3217" name="Google Shape;3217;g64375de63f_0_1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8" name="Google Shape;3218;g64375de63f_0_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7"/>
        <p:cNvGrpSpPr/>
        <p:nvPr/>
      </p:nvGrpSpPr>
      <p:grpSpPr>
        <a:xfrm>
          <a:off x="0" y="0"/>
          <a:ext cx="0" cy="0"/>
          <a:chOff x="0" y="0"/>
          <a:chExt cx="0" cy="0"/>
        </a:xfrm>
      </p:grpSpPr>
      <p:sp>
        <p:nvSpPr>
          <p:cNvPr id="3228" name="Google Shape;3228;g64375de63f_0_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29" name="Google Shape;3229;g64375de63f_0_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00" i="1">
                <a:latin typeface="Roboto"/>
                <a:ea typeface="Roboto"/>
                <a:cs typeface="Roboto"/>
                <a:sym typeface="Roboto"/>
              </a:rPr>
              <a:t>Image source: shutterstock_1008873349</a:t>
            </a:r>
            <a:endParaRPr sz="1000" i="1">
              <a:latin typeface="Roboto"/>
              <a:ea typeface="Roboto"/>
              <a:cs typeface="Roboto"/>
              <a:sym typeface="Roboto"/>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8"/>
        <p:cNvGrpSpPr/>
        <p:nvPr/>
      </p:nvGrpSpPr>
      <p:grpSpPr>
        <a:xfrm>
          <a:off x="0" y="0"/>
          <a:ext cx="0" cy="0"/>
          <a:chOff x="0" y="0"/>
          <a:chExt cx="0" cy="0"/>
        </a:xfrm>
      </p:grpSpPr>
      <p:sp>
        <p:nvSpPr>
          <p:cNvPr id="3239" name="Google Shape;3239;g64375de63f_0_1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0" name="Google Shape;3240;g64375de63f_0_1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8"/>
        <p:cNvGrpSpPr/>
        <p:nvPr/>
      </p:nvGrpSpPr>
      <p:grpSpPr>
        <a:xfrm>
          <a:off x="0" y="0"/>
          <a:ext cx="0" cy="0"/>
          <a:chOff x="0" y="0"/>
          <a:chExt cx="0" cy="0"/>
        </a:xfrm>
      </p:grpSpPr>
      <p:sp>
        <p:nvSpPr>
          <p:cNvPr id="3249" name="Google Shape;3249;g64375de63f_0_1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0" name="Google Shape;3250;g64375de63f_0_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8"/>
        <p:cNvGrpSpPr/>
        <p:nvPr/>
      </p:nvGrpSpPr>
      <p:grpSpPr>
        <a:xfrm>
          <a:off x="0" y="0"/>
          <a:ext cx="0" cy="0"/>
          <a:chOff x="0" y="0"/>
          <a:chExt cx="0" cy="0"/>
        </a:xfrm>
      </p:grpSpPr>
      <p:sp>
        <p:nvSpPr>
          <p:cNvPr id="3259" name="Google Shape;3259;g64375de63f_0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60" name="Google Shape;3260;g64375de63f_0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9"/>
        <p:cNvGrpSpPr/>
        <p:nvPr/>
      </p:nvGrpSpPr>
      <p:grpSpPr>
        <a:xfrm>
          <a:off x="0" y="0"/>
          <a:ext cx="0" cy="0"/>
          <a:chOff x="0" y="0"/>
          <a:chExt cx="0" cy="0"/>
        </a:xfrm>
      </p:grpSpPr>
      <p:sp>
        <p:nvSpPr>
          <p:cNvPr id="3270" name="Google Shape;3270;g64375de63f_0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1" name="Google Shape;3271;g64375de63f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9"/>
        <p:cNvGrpSpPr/>
        <p:nvPr/>
      </p:nvGrpSpPr>
      <p:grpSpPr>
        <a:xfrm>
          <a:off x="0" y="0"/>
          <a:ext cx="0" cy="0"/>
          <a:chOff x="0" y="0"/>
          <a:chExt cx="0" cy="0"/>
        </a:xfrm>
      </p:grpSpPr>
      <p:sp>
        <p:nvSpPr>
          <p:cNvPr id="3280" name="Google Shape;3280;g624634abee_1_12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1" name="Google Shape;3281;g624634abee_1_12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3"/>
        <p:cNvGrpSpPr/>
        <p:nvPr/>
      </p:nvGrpSpPr>
      <p:grpSpPr>
        <a:xfrm>
          <a:off x="0" y="0"/>
          <a:ext cx="0" cy="0"/>
          <a:chOff x="0" y="0"/>
          <a:chExt cx="0" cy="0"/>
        </a:xfrm>
      </p:grpSpPr>
      <p:sp>
        <p:nvSpPr>
          <p:cNvPr id="3054" name="Google Shape;3054;g64375de63f_0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5" name="Google Shape;3055;g64375de63f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5"/>
        <p:cNvGrpSpPr/>
        <p:nvPr/>
      </p:nvGrpSpPr>
      <p:grpSpPr>
        <a:xfrm>
          <a:off x="0" y="0"/>
          <a:ext cx="0" cy="0"/>
          <a:chOff x="0" y="0"/>
          <a:chExt cx="0" cy="0"/>
        </a:xfrm>
      </p:grpSpPr>
      <p:sp>
        <p:nvSpPr>
          <p:cNvPr id="3286" name="Google Shape;3286;g65bb34c4f8_0_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7" name="Google Shape;3287;g65bb34c4f8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1"/>
        <p:cNvGrpSpPr/>
        <p:nvPr/>
      </p:nvGrpSpPr>
      <p:grpSpPr>
        <a:xfrm>
          <a:off x="0" y="0"/>
          <a:ext cx="0" cy="0"/>
          <a:chOff x="0" y="0"/>
          <a:chExt cx="0" cy="0"/>
        </a:xfrm>
      </p:grpSpPr>
      <p:sp>
        <p:nvSpPr>
          <p:cNvPr id="3292" name="Google Shape;3292;g64375de63f_0_1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3" name="Google Shape;3293;g64375de63f_0_1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9"/>
        <p:cNvGrpSpPr/>
        <p:nvPr/>
      </p:nvGrpSpPr>
      <p:grpSpPr>
        <a:xfrm>
          <a:off x="0" y="0"/>
          <a:ext cx="0" cy="0"/>
          <a:chOff x="0" y="0"/>
          <a:chExt cx="0" cy="0"/>
        </a:xfrm>
      </p:grpSpPr>
      <p:sp>
        <p:nvSpPr>
          <p:cNvPr id="3300" name="Google Shape;3300;g64375de63f_0_2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1" name="Google Shape;3301;g64375de63f_0_2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5"/>
        <p:cNvGrpSpPr/>
        <p:nvPr/>
      </p:nvGrpSpPr>
      <p:grpSpPr>
        <a:xfrm>
          <a:off x="0" y="0"/>
          <a:ext cx="0" cy="0"/>
          <a:chOff x="0" y="0"/>
          <a:chExt cx="0" cy="0"/>
        </a:xfrm>
      </p:grpSpPr>
      <p:sp>
        <p:nvSpPr>
          <p:cNvPr id="3306" name="Google Shape;3306;g64375de63f_0_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7" name="Google Shape;3307;g64375de63f_0_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00" i="1">
                <a:latin typeface="Roboto"/>
                <a:ea typeface="Roboto"/>
                <a:cs typeface="Roboto"/>
                <a:sym typeface="Roboto"/>
              </a:rPr>
              <a:t>Image source: </a:t>
            </a:r>
            <a:r>
              <a:rPr lang="en" sz="1000" i="1" u="sng">
                <a:solidFill>
                  <a:schemeClr val="hlink"/>
                </a:solidFill>
                <a:latin typeface="Roboto"/>
                <a:ea typeface="Roboto"/>
                <a:cs typeface="Roboto"/>
                <a:sym typeface="Roboto"/>
                <a:hlinkClick r:id="rId3"/>
              </a:rPr>
              <a:t>Clayton Shonkwiler</a:t>
            </a:r>
            <a:endParaRPr sz="1000" i="1">
              <a:latin typeface="Roboto"/>
              <a:ea typeface="Roboto"/>
              <a:cs typeface="Roboto"/>
              <a:sym typeface="Roboto"/>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4"/>
        <p:cNvGrpSpPr/>
        <p:nvPr/>
      </p:nvGrpSpPr>
      <p:grpSpPr>
        <a:xfrm>
          <a:off x="0" y="0"/>
          <a:ext cx="0" cy="0"/>
          <a:chOff x="0" y="0"/>
          <a:chExt cx="0" cy="0"/>
        </a:xfrm>
      </p:grpSpPr>
      <p:sp>
        <p:nvSpPr>
          <p:cNvPr id="3315" name="Google Shape;3315;g64375de63f_0_2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6" name="Google Shape;3316;g64375de63f_0_2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6"/>
        <p:cNvGrpSpPr/>
        <p:nvPr/>
      </p:nvGrpSpPr>
      <p:grpSpPr>
        <a:xfrm>
          <a:off x="0" y="0"/>
          <a:ext cx="0" cy="0"/>
          <a:chOff x="0" y="0"/>
          <a:chExt cx="0" cy="0"/>
        </a:xfrm>
      </p:grpSpPr>
      <p:sp>
        <p:nvSpPr>
          <p:cNvPr id="3327" name="Google Shape;3327;g64375de63f_0_2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8" name="Google Shape;3328;g64375de63f_0_2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2"/>
        <p:cNvGrpSpPr/>
        <p:nvPr/>
      </p:nvGrpSpPr>
      <p:grpSpPr>
        <a:xfrm>
          <a:off x="0" y="0"/>
          <a:ext cx="0" cy="0"/>
          <a:chOff x="0" y="0"/>
          <a:chExt cx="0" cy="0"/>
        </a:xfrm>
      </p:grpSpPr>
      <p:sp>
        <p:nvSpPr>
          <p:cNvPr id="3333" name="Google Shape;3333;g65cd7f04b9_0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34" name="Google Shape;3334;g65cd7f04b9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8"/>
        <p:cNvGrpSpPr/>
        <p:nvPr/>
      </p:nvGrpSpPr>
      <p:grpSpPr>
        <a:xfrm>
          <a:off x="0" y="0"/>
          <a:ext cx="0" cy="0"/>
          <a:chOff x="0" y="0"/>
          <a:chExt cx="0" cy="0"/>
        </a:xfrm>
      </p:grpSpPr>
      <p:sp>
        <p:nvSpPr>
          <p:cNvPr id="3339" name="Google Shape;3339;g65cd7f04b9_2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0" name="Google Shape;3340;g65cd7f04b9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5"/>
        <p:cNvGrpSpPr/>
        <p:nvPr/>
      </p:nvGrpSpPr>
      <p:grpSpPr>
        <a:xfrm>
          <a:off x="0" y="0"/>
          <a:ext cx="0" cy="0"/>
          <a:chOff x="0" y="0"/>
          <a:chExt cx="0" cy="0"/>
        </a:xfrm>
      </p:grpSpPr>
      <p:sp>
        <p:nvSpPr>
          <p:cNvPr id="3346" name="Google Shape;3346;g706072809f_3_5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7" name="Google Shape;3347;g706072809f_3_5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2"/>
        <p:cNvGrpSpPr/>
        <p:nvPr/>
      </p:nvGrpSpPr>
      <p:grpSpPr>
        <a:xfrm>
          <a:off x="0" y="0"/>
          <a:ext cx="0" cy="0"/>
          <a:chOff x="0" y="0"/>
          <a:chExt cx="0" cy="0"/>
        </a:xfrm>
      </p:grpSpPr>
      <p:sp>
        <p:nvSpPr>
          <p:cNvPr id="3353" name="Google Shape;3353;g706072809f_3_5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4" name="Google Shape;3354;g706072809f_3_5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1"/>
        <p:cNvGrpSpPr/>
        <p:nvPr/>
      </p:nvGrpSpPr>
      <p:grpSpPr>
        <a:xfrm>
          <a:off x="0" y="0"/>
          <a:ext cx="0" cy="0"/>
          <a:chOff x="0" y="0"/>
          <a:chExt cx="0" cy="0"/>
        </a:xfrm>
      </p:grpSpPr>
      <p:sp>
        <p:nvSpPr>
          <p:cNvPr id="3082" name="Google Shape;3082;g54aa5a18f2_0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83" name="Google Shape;3083;g54aa5a18f2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7"/>
        <p:cNvGrpSpPr/>
        <p:nvPr/>
      </p:nvGrpSpPr>
      <p:grpSpPr>
        <a:xfrm>
          <a:off x="0" y="0"/>
          <a:ext cx="0" cy="0"/>
          <a:chOff x="0" y="0"/>
          <a:chExt cx="0" cy="0"/>
        </a:xfrm>
      </p:grpSpPr>
      <p:sp>
        <p:nvSpPr>
          <p:cNvPr id="3358" name="Google Shape;3358;g64375de63f_0_2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9" name="Google Shape;3359;g64375de63f_0_2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5"/>
        <p:cNvGrpSpPr/>
        <p:nvPr/>
      </p:nvGrpSpPr>
      <p:grpSpPr>
        <a:xfrm>
          <a:off x="0" y="0"/>
          <a:ext cx="0" cy="0"/>
          <a:chOff x="0" y="0"/>
          <a:chExt cx="0" cy="0"/>
        </a:xfrm>
      </p:grpSpPr>
      <p:sp>
        <p:nvSpPr>
          <p:cNvPr id="3366" name="Google Shape;3366;g64375de63f_0_2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7" name="Google Shape;3367;g64375de63f_0_2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1"/>
        <p:cNvGrpSpPr/>
        <p:nvPr/>
      </p:nvGrpSpPr>
      <p:grpSpPr>
        <a:xfrm>
          <a:off x="0" y="0"/>
          <a:ext cx="0" cy="0"/>
          <a:chOff x="0" y="0"/>
          <a:chExt cx="0" cy="0"/>
        </a:xfrm>
      </p:grpSpPr>
      <p:sp>
        <p:nvSpPr>
          <p:cNvPr id="3372" name="Google Shape;3372;g6442eb9ec6_0_33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73" name="Google Shape;3373;g6442eb9ec6_0_33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00" i="1">
                <a:latin typeface="Roboto"/>
                <a:ea typeface="Roboto"/>
                <a:cs typeface="Roboto"/>
                <a:sym typeface="Roboto"/>
              </a:rPr>
              <a:t>Image source: shutterstock_165231020</a:t>
            </a:r>
            <a:endParaRPr sz="1000" i="1">
              <a:latin typeface="Roboto"/>
              <a:ea typeface="Roboto"/>
              <a:cs typeface="Roboto"/>
              <a:sym typeface="Roboto"/>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0"/>
        <p:cNvGrpSpPr/>
        <p:nvPr/>
      </p:nvGrpSpPr>
      <p:grpSpPr>
        <a:xfrm>
          <a:off x="0" y="0"/>
          <a:ext cx="0" cy="0"/>
          <a:chOff x="0" y="0"/>
          <a:chExt cx="0" cy="0"/>
        </a:xfrm>
      </p:grpSpPr>
      <p:sp>
        <p:nvSpPr>
          <p:cNvPr id="3381" name="Google Shape;3381;g64375de63f_0_2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2" name="Google Shape;3382;g64375de63f_0_2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3"/>
        <p:cNvGrpSpPr/>
        <p:nvPr/>
      </p:nvGrpSpPr>
      <p:grpSpPr>
        <a:xfrm>
          <a:off x="0" y="0"/>
          <a:ext cx="0" cy="0"/>
          <a:chOff x="0" y="0"/>
          <a:chExt cx="0" cy="0"/>
        </a:xfrm>
      </p:grpSpPr>
      <p:sp>
        <p:nvSpPr>
          <p:cNvPr id="3394" name="Google Shape;3394;g64375de63f_0_2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5" name="Google Shape;3395;g64375de63f_0_2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2"/>
        <p:cNvGrpSpPr/>
        <p:nvPr/>
      </p:nvGrpSpPr>
      <p:grpSpPr>
        <a:xfrm>
          <a:off x="0" y="0"/>
          <a:ext cx="0" cy="0"/>
          <a:chOff x="0" y="0"/>
          <a:chExt cx="0" cy="0"/>
        </a:xfrm>
      </p:grpSpPr>
      <p:sp>
        <p:nvSpPr>
          <p:cNvPr id="3403" name="Google Shape;3403;g64375de63f_0_2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4" name="Google Shape;3404;g64375de63f_0_2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1"/>
        <p:cNvGrpSpPr/>
        <p:nvPr/>
      </p:nvGrpSpPr>
      <p:grpSpPr>
        <a:xfrm>
          <a:off x="0" y="0"/>
          <a:ext cx="0" cy="0"/>
          <a:chOff x="0" y="0"/>
          <a:chExt cx="0" cy="0"/>
        </a:xfrm>
      </p:grpSpPr>
      <p:sp>
        <p:nvSpPr>
          <p:cNvPr id="3412" name="Google Shape;3412;g6442eb9ec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3" name="Google Shape;3413;g6442eb9ec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0"/>
        <p:cNvGrpSpPr/>
        <p:nvPr/>
      </p:nvGrpSpPr>
      <p:grpSpPr>
        <a:xfrm>
          <a:off x="0" y="0"/>
          <a:ext cx="0" cy="0"/>
          <a:chOff x="0" y="0"/>
          <a:chExt cx="0" cy="0"/>
        </a:xfrm>
      </p:grpSpPr>
      <p:sp>
        <p:nvSpPr>
          <p:cNvPr id="3421" name="Google Shape;3421;g6442eb9ec6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2" name="Google Shape;3422;g6442eb9ec6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9"/>
        <p:cNvGrpSpPr/>
        <p:nvPr/>
      </p:nvGrpSpPr>
      <p:grpSpPr>
        <a:xfrm>
          <a:off x="0" y="0"/>
          <a:ext cx="0" cy="0"/>
          <a:chOff x="0" y="0"/>
          <a:chExt cx="0" cy="0"/>
        </a:xfrm>
      </p:grpSpPr>
      <p:sp>
        <p:nvSpPr>
          <p:cNvPr id="3430" name="Google Shape;3430;g6442eb9ec6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1" name="Google Shape;3431;g6442eb9ec6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8"/>
        <p:cNvGrpSpPr/>
        <p:nvPr/>
      </p:nvGrpSpPr>
      <p:grpSpPr>
        <a:xfrm>
          <a:off x="0" y="0"/>
          <a:ext cx="0" cy="0"/>
          <a:chOff x="0" y="0"/>
          <a:chExt cx="0" cy="0"/>
        </a:xfrm>
      </p:grpSpPr>
      <p:sp>
        <p:nvSpPr>
          <p:cNvPr id="3439" name="Google Shape;3439;g6442eb9ec6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40" name="Google Shape;3440;g6442eb9ec6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7"/>
        <p:cNvGrpSpPr/>
        <p:nvPr/>
      </p:nvGrpSpPr>
      <p:grpSpPr>
        <a:xfrm>
          <a:off x="0" y="0"/>
          <a:ext cx="0" cy="0"/>
          <a:chOff x="0" y="0"/>
          <a:chExt cx="0" cy="0"/>
        </a:xfrm>
      </p:grpSpPr>
      <p:sp>
        <p:nvSpPr>
          <p:cNvPr id="3088" name="Google Shape;3088;g64375de63f_0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89" name="Google Shape;3089;g64375de63f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6"/>
        <p:cNvGrpSpPr/>
        <p:nvPr/>
      </p:nvGrpSpPr>
      <p:grpSpPr>
        <a:xfrm>
          <a:off x="0" y="0"/>
          <a:ext cx="0" cy="0"/>
          <a:chOff x="0" y="0"/>
          <a:chExt cx="0" cy="0"/>
        </a:xfrm>
      </p:grpSpPr>
      <p:sp>
        <p:nvSpPr>
          <p:cNvPr id="3447" name="Google Shape;3447;g6442eb9ec6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48" name="Google Shape;3448;g6442eb9ec6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5"/>
        <p:cNvGrpSpPr/>
        <p:nvPr/>
      </p:nvGrpSpPr>
      <p:grpSpPr>
        <a:xfrm>
          <a:off x="0" y="0"/>
          <a:ext cx="0" cy="0"/>
          <a:chOff x="0" y="0"/>
          <a:chExt cx="0" cy="0"/>
        </a:xfrm>
      </p:grpSpPr>
      <p:sp>
        <p:nvSpPr>
          <p:cNvPr id="3456" name="Google Shape;3456;g6442eb9ec6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7" name="Google Shape;3457;g6442eb9ec6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1"/>
        <p:cNvGrpSpPr/>
        <p:nvPr/>
      </p:nvGrpSpPr>
      <p:grpSpPr>
        <a:xfrm>
          <a:off x="0" y="0"/>
          <a:ext cx="0" cy="0"/>
          <a:chOff x="0" y="0"/>
          <a:chExt cx="0" cy="0"/>
        </a:xfrm>
      </p:grpSpPr>
      <p:sp>
        <p:nvSpPr>
          <p:cNvPr id="3462" name="Google Shape;3462;g6ad532f6ed_0_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3" name="Google Shape;3463;g6ad532f6ed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8"/>
        <p:cNvGrpSpPr/>
        <p:nvPr/>
      </p:nvGrpSpPr>
      <p:grpSpPr>
        <a:xfrm>
          <a:off x="0" y="0"/>
          <a:ext cx="0" cy="0"/>
          <a:chOff x="0" y="0"/>
          <a:chExt cx="0" cy="0"/>
        </a:xfrm>
      </p:grpSpPr>
      <p:sp>
        <p:nvSpPr>
          <p:cNvPr id="3469" name="Google Shape;3469;g6442eb9ec6_0_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70" name="Google Shape;3470;g6442eb9ec6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4"/>
        <p:cNvGrpSpPr/>
        <p:nvPr/>
      </p:nvGrpSpPr>
      <p:grpSpPr>
        <a:xfrm>
          <a:off x="0" y="0"/>
          <a:ext cx="0" cy="0"/>
          <a:chOff x="0" y="0"/>
          <a:chExt cx="0" cy="0"/>
        </a:xfrm>
      </p:grpSpPr>
      <p:sp>
        <p:nvSpPr>
          <p:cNvPr id="3475" name="Google Shape;3475;g6442eb9ec6_0_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76" name="Google Shape;3476;g6442eb9ec6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8"/>
        <p:cNvGrpSpPr/>
        <p:nvPr/>
      </p:nvGrpSpPr>
      <p:grpSpPr>
        <a:xfrm>
          <a:off x="0" y="0"/>
          <a:ext cx="0" cy="0"/>
          <a:chOff x="0" y="0"/>
          <a:chExt cx="0" cy="0"/>
        </a:xfrm>
      </p:grpSpPr>
      <p:sp>
        <p:nvSpPr>
          <p:cNvPr id="3479" name="Google Shape;3479;g6ad532f6ed_0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80" name="Google Shape;3480;g6ad532f6ed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5"/>
        <p:cNvGrpSpPr/>
        <p:nvPr/>
      </p:nvGrpSpPr>
      <p:grpSpPr>
        <a:xfrm>
          <a:off x="0" y="0"/>
          <a:ext cx="0" cy="0"/>
          <a:chOff x="0" y="0"/>
          <a:chExt cx="0" cy="0"/>
        </a:xfrm>
      </p:grpSpPr>
      <p:sp>
        <p:nvSpPr>
          <p:cNvPr id="3486" name="Google Shape;3486;g707bbb6ce0_1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87" name="Google Shape;3487;g707bbb6ce0_1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000" i="1">
                <a:solidFill>
                  <a:schemeClr val="dk1"/>
                </a:solidFill>
                <a:latin typeface="Roboto"/>
                <a:ea typeface="Roboto"/>
                <a:cs typeface="Roboto"/>
                <a:sym typeface="Roboto"/>
              </a:rPr>
              <a:t>Image source: AdobeStock_56885471</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2"/>
        <p:cNvGrpSpPr/>
        <p:nvPr/>
      </p:nvGrpSpPr>
      <p:grpSpPr>
        <a:xfrm>
          <a:off x="0" y="0"/>
          <a:ext cx="0" cy="0"/>
          <a:chOff x="0" y="0"/>
          <a:chExt cx="0" cy="0"/>
        </a:xfrm>
      </p:grpSpPr>
      <p:sp>
        <p:nvSpPr>
          <p:cNvPr id="3493" name="Google Shape;3493;g6442eb9ec6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4" name="Google Shape;3494;g6442eb9ec6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8"/>
        <p:cNvGrpSpPr/>
        <p:nvPr/>
      </p:nvGrpSpPr>
      <p:grpSpPr>
        <a:xfrm>
          <a:off x="0" y="0"/>
          <a:ext cx="0" cy="0"/>
          <a:chOff x="0" y="0"/>
          <a:chExt cx="0" cy="0"/>
        </a:xfrm>
      </p:grpSpPr>
      <p:sp>
        <p:nvSpPr>
          <p:cNvPr id="3499" name="Google Shape;3499;g6442eb9ec6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00" name="Google Shape;3500;g6442eb9ec6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00" i="1">
                <a:latin typeface="Roboto"/>
                <a:ea typeface="Roboto"/>
                <a:cs typeface="Roboto"/>
                <a:sym typeface="Roboto"/>
              </a:rPr>
              <a:t>Image source: </a:t>
            </a:r>
            <a:r>
              <a:rPr lang="en" sz="1000" i="1" u="sng">
                <a:solidFill>
                  <a:schemeClr val="hlink"/>
                </a:solidFill>
                <a:latin typeface="Roboto"/>
                <a:ea typeface="Roboto"/>
                <a:cs typeface="Roboto"/>
                <a:sym typeface="Roboto"/>
                <a:hlinkClick r:id="rId3"/>
              </a:rPr>
              <a:t>Thinkmojo</a:t>
            </a:r>
            <a:endParaRPr sz="1000" i="1">
              <a:latin typeface="Roboto"/>
              <a:ea typeface="Roboto"/>
              <a:cs typeface="Roboto"/>
              <a:sym typeface="Roboto"/>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0"/>
        <p:cNvGrpSpPr/>
        <p:nvPr/>
      </p:nvGrpSpPr>
      <p:grpSpPr>
        <a:xfrm>
          <a:off x="0" y="0"/>
          <a:ext cx="0" cy="0"/>
          <a:chOff x="0" y="0"/>
          <a:chExt cx="0" cy="0"/>
        </a:xfrm>
      </p:grpSpPr>
      <p:sp>
        <p:nvSpPr>
          <p:cNvPr id="3511" name="Google Shape;3511;g6442eb9ec6_0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12" name="Google Shape;3512;g6442eb9ec6_0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3"/>
        <p:cNvGrpSpPr/>
        <p:nvPr/>
      </p:nvGrpSpPr>
      <p:grpSpPr>
        <a:xfrm>
          <a:off x="0" y="0"/>
          <a:ext cx="0" cy="0"/>
          <a:chOff x="0" y="0"/>
          <a:chExt cx="0" cy="0"/>
        </a:xfrm>
      </p:grpSpPr>
      <p:sp>
        <p:nvSpPr>
          <p:cNvPr id="3104" name="Google Shape;3104;g64375de63f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5" name="Google Shape;3105;g64375de63f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6"/>
        <p:cNvGrpSpPr/>
        <p:nvPr/>
      </p:nvGrpSpPr>
      <p:grpSpPr>
        <a:xfrm>
          <a:off x="0" y="0"/>
          <a:ext cx="0" cy="0"/>
          <a:chOff x="0" y="0"/>
          <a:chExt cx="0" cy="0"/>
        </a:xfrm>
      </p:grpSpPr>
      <p:sp>
        <p:nvSpPr>
          <p:cNvPr id="3527" name="Google Shape;3527;g6442eb9ec6_0_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8" name="Google Shape;3528;g6442eb9ec6_0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8"/>
        <p:cNvGrpSpPr/>
        <p:nvPr/>
      </p:nvGrpSpPr>
      <p:grpSpPr>
        <a:xfrm>
          <a:off x="0" y="0"/>
          <a:ext cx="0" cy="0"/>
          <a:chOff x="0" y="0"/>
          <a:chExt cx="0" cy="0"/>
        </a:xfrm>
      </p:grpSpPr>
      <p:sp>
        <p:nvSpPr>
          <p:cNvPr id="3549" name="Google Shape;3549;g6442eb9ec6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0" name="Google Shape;3550;g6442eb9ec6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7"/>
        <p:cNvGrpSpPr/>
        <p:nvPr/>
      </p:nvGrpSpPr>
      <p:grpSpPr>
        <a:xfrm>
          <a:off x="0" y="0"/>
          <a:ext cx="0" cy="0"/>
          <a:chOff x="0" y="0"/>
          <a:chExt cx="0" cy="0"/>
        </a:xfrm>
      </p:grpSpPr>
      <p:sp>
        <p:nvSpPr>
          <p:cNvPr id="3558" name="Google Shape;3558;g6442eb9ec6_0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9" name="Google Shape;3559;g6442eb9ec6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6"/>
        <p:cNvGrpSpPr/>
        <p:nvPr/>
      </p:nvGrpSpPr>
      <p:grpSpPr>
        <a:xfrm>
          <a:off x="0" y="0"/>
          <a:ext cx="0" cy="0"/>
          <a:chOff x="0" y="0"/>
          <a:chExt cx="0" cy="0"/>
        </a:xfrm>
      </p:grpSpPr>
      <p:sp>
        <p:nvSpPr>
          <p:cNvPr id="3567" name="Google Shape;3567;g6442eb9ec6_0_1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68" name="Google Shape;3568;g6442eb9ec6_0_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5"/>
        <p:cNvGrpSpPr/>
        <p:nvPr/>
      </p:nvGrpSpPr>
      <p:grpSpPr>
        <a:xfrm>
          <a:off x="0" y="0"/>
          <a:ext cx="0" cy="0"/>
          <a:chOff x="0" y="0"/>
          <a:chExt cx="0" cy="0"/>
        </a:xfrm>
      </p:grpSpPr>
      <p:sp>
        <p:nvSpPr>
          <p:cNvPr id="3576" name="Google Shape;3576;g6442eb9ec6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7" name="Google Shape;3577;g6442eb9ec6_0_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4"/>
        <p:cNvGrpSpPr/>
        <p:nvPr/>
      </p:nvGrpSpPr>
      <p:grpSpPr>
        <a:xfrm>
          <a:off x="0" y="0"/>
          <a:ext cx="0" cy="0"/>
          <a:chOff x="0" y="0"/>
          <a:chExt cx="0" cy="0"/>
        </a:xfrm>
      </p:grpSpPr>
      <p:sp>
        <p:nvSpPr>
          <p:cNvPr id="3585" name="Google Shape;3585;g6442eb9ec6_0_1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6" name="Google Shape;3586;g6442eb9ec6_0_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3"/>
        <p:cNvGrpSpPr/>
        <p:nvPr/>
      </p:nvGrpSpPr>
      <p:grpSpPr>
        <a:xfrm>
          <a:off x="0" y="0"/>
          <a:ext cx="0" cy="0"/>
          <a:chOff x="0" y="0"/>
          <a:chExt cx="0" cy="0"/>
        </a:xfrm>
      </p:grpSpPr>
      <p:sp>
        <p:nvSpPr>
          <p:cNvPr id="3594" name="Google Shape;3594;g6442eb9ec6_0_1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95" name="Google Shape;3595;g6442eb9ec6_0_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2"/>
        <p:cNvGrpSpPr/>
        <p:nvPr/>
      </p:nvGrpSpPr>
      <p:grpSpPr>
        <a:xfrm>
          <a:off x="0" y="0"/>
          <a:ext cx="0" cy="0"/>
          <a:chOff x="0" y="0"/>
          <a:chExt cx="0" cy="0"/>
        </a:xfrm>
      </p:grpSpPr>
      <p:sp>
        <p:nvSpPr>
          <p:cNvPr id="3603" name="Google Shape;3603;g6ad532f6ed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04" name="Google Shape;3604;g6ad532f6ed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1"/>
        <p:cNvGrpSpPr/>
        <p:nvPr/>
      </p:nvGrpSpPr>
      <p:grpSpPr>
        <a:xfrm>
          <a:off x="0" y="0"/>
          <a:ext cx="0" cy="0"/>
          <a:chOff x="0" y="0"/>
          <a:chExt cx="0" cy="0"/>
        </a:xfrm>
      </p:grpSpPr>
      <p:sp>
        <p:nvSpPr>
          <p:cNvPr id="3612" name="Google Shape;3612;g6442eb9ec6_0_1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3" name="Google Shape;3613;g6442eb9ec6_0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7"/>
        <p:cNvGrpSpPr/>
        <p:nvPr/>
      </p:nvGrpSpPr>
      <p:grpSpPr>
        <a:xfrm>
          <a:off x="0" y="0"/>
          <a:ext cx="0" cy="0"/>
          <a:chOff x="0" y="0"/>
          <a:chExt cx="0" cy="0"/>
        </a:xfrm>
      </p:grpSpPr>
      <p:sp>
        <p:nvSpPr>
          <p:cNvPr id="3618" name="Google Shape;3618;g6ad532f6ed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9" name="Google Shape;3619;g6ad532f6ed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9"/>
        <p:cNvGrpSpPr/>
        <p:nvPr/>
      </p:nvGrpSpPr>
      <p:grpSpPr>
        <a:xfrm>
          <a:off x="0" y="0"/>
          <a:ext cx="0" cy="0"/>
          <a:chOff x="0" y="0"/>
          <a:chExt cx="0" cy="0"/>
        </a:xfrm>
      </p:grpSpPr>
      <p:sp>
        <p:nvSpPr>
          <p:cNvPr id="3120" name="Google Shape;3120;g64375de63f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1" name="Google Shape;3121;g64375de63f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5"/>
        <p:cNvGrpSpPr/>
        <p:nvPr/>
      </p:nvGrpSpPr>
      <p:grpSpPr>
        <a:xfrm>
          <a:off x="0" y="0"/>
          <a:ext cx="0" cy="0"/>
          <a:chOff x="0" y="0"/>
          <a:chExt cx="0" cy="0"/>
        </a:xfrm>
      </p:grpSpPr>
      <p:sp>
        <p:nvSpPr>
          <p:cNvPr id="3626" name="Google Shape;3626;g6ad532f6ed_0_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27" name="Google Shape;3627;g6ad532f6ed_0_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2"/>
        <p:cNvGrpSpPr/>
        <p:nvPr/>
      </p:nvGrpSpPr>
      <p:grpSpPr>
        <a:xfrm>
          <a:off x="0" y="0"/>
          <a:ext cx="0" cy="0"/>
          <a:chOff x="0" y="0"/>
          <a:chExt cx="0" cy="0"/>
        </a:xfrm>
      </p:grpSpPr>
      <p:sp>
        <p:nvSpPr>
          <p:cNvPr id="3633" name="Google Shape;3633;g6442eb9ec6_0_2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4" name="Google Shape;3634;g6442eb9ec6_0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7"/>
        <p:cNvGrpSpPr/>
        <p:nvPr/>
      </p:nvGrpSpPr>
      <p:grpSpPr>
        <a:xfrm>
          <a:off x="0" y="0"/>
          <a:ext cx="0" cy="0"/>
          <a:chOff x="0" y="0"/>
          <a:chExt cx="0" cy="0"/>
        </a:xfrm>
      </p:grpSpPr>
      <p:sp>
        <p:nvSpPr>
          <p:cNvPr id="3638" name="Google Shape;3638;g6442eb9ec6_0_2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9" name="Google Shape;3639;g6442eb9ec6_0_2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5"/>
        <p:cNvGrpSpPr/>
        <p:nvPr/>
      </p:nvGrpSpPr>
      <p:grpSpPr>
        <a:xfrm>
          <a:off x="0" y="0"/>
          <a:ext cx="0" cy="0"/>
          <a:chOff x="0" y="0"/>
          <a:chExt cx="0" cy="0"/>
        </a:xfrm>
      </p:grpSpPr>
      <p:sp>
        <p:nvSpPr>
          <p:cNvPr id="3646" name="Google Shape;3646;g6442eb9ec6_0_2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47" name="Google Shape;3647;g6442eb9ec6_0_2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1"/>
        <p:cNvGrpSpPr/>
        <p:nvPr/>
      </p:nvGrpSpPr>
      <p:grpSpPr>
        <a:xfrm>
          <a:off x="0" y="0"/>
          <a:ext cx="0" cy="0"/>
          <a:chOff x="0" y="0"/>
          <a:chExt cx="0" cy="0"/>
        </a:xfrm>
      </p:grpSpPr>
      <p:sp>
        <p:nvSpPr>
          <p:cNvPr id="3652" name="Google Shape;3652;g6442eb9ec6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3" name="Google Shape;3653;g6442eb9ec6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7"/>
        <p:cNvGrpSpPr/>
        <p:nvPr/>
      </p:nvGrpSpPr>
      <p:grpSpPr>
        <a:xfrm>
          <a:off x="0" y="0"/>
          <a:ext cx="0" cy="0"/>
          <a:chOff x="0" y="0"/>
          <a:chExt cx="0" cy="0"/>
        </a:xfrm>
      </p:grpSpPr>
      <p:sp>
        <p:nvSpPr>
          <p:cNvPr id="3668" name="Google Shape;3668;g6442eb9ec6_0_2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69" name="Google Shape;3669;g6442eb9ec6_0_2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00" i="1">
                <a:latin typeface="Roboto"/>
                <a:ea typeface="Roboto"/>
                <a:cs typeface="Roboto"/>
                <a:sym typeface="Roboto"/>
              </a:rPr>
              <a:t>Image source: shutterstock_1506802652</a:t>
            </a:r>
            <a:endParaRPr sz="1000" i="1">
              <a:latin typeface="Roboto"/>
              <a:ea typeface="Roboto"/>
              <a:cs typeface="Roboto"/>
              <a:sym typeface="Roboto"/>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8"/>
        <p:cNvGrpSpPr/>
        <p:nvPr/>
      </p:nvGrpSpPr>
      <p:grpSpPr>
        <a:xfrm>
          <a:off x="0" y="0"/>
          <a:ext cx="0" cy="0"/>
          <a:chOff x="0" y="0"/>
          <a:chExt cx="0" cy="0"/>
        </a:xfrm>
      </p:grpSpPr>
      <p:sp>
        <p:nvSpPr>
          <p:cNvPr id="3679" name="Google Shape;3679;g6442eb9ec6_0_2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80" name="Google Shape;3680;g6442eb9ec6_0_2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7"/>
        <p:cNvGrpSpPr/>
        <p:nvPr/>
      </p:nvGrpSpPr>
      <p:grpSpPr>
        <a:xfrm>
          <a:off x="0" y="0"/>
          <a:ext cx="0" cy="0"/>
          <a:chOff x="0" y="0"/>
          <a:chExt cx="0" cy="0"/>
        </a:xfrm>
      </p:grpSpPr>
      <p:sp>
        <p:nvSpPr>
          <p:cNvPr id="3698" name="Google Shape;3698;g6ad532f6ed_0_1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99" name="Google Shape;3699;g6ad532f6ed_0_1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6"/>
        <p:cNvGrpSpPr/>
        <p:nvPr/>
      </p:nvGrpSpPr>
      <p:grpSpPr>
        <a:xfrm>
          <a:off x="0" y="0"/>
          <a:ext cx="0" cy="0"/>
          <a:chOff x="0" y="0"/>
          <a:chExt cx="0" cy="0"/>
        </a:xfrm>
      </p:grpSpPr>
      <p:sp>
        <p:nvSpPr>
          <p:cNvPr id="3707" name="Google Shape;3707;g6ad532f6ed_0_1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8" name="Google Shape;3708;g6ad532f6ed_0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2"/>
        <p:cNvGrpSpPr/>
        <p:nvPr/>
      </p:nvGrpSpPr>
      <p:grpSpPr>
        <a:xfrm>
          <a:off x="0" y="0"/>
          <a:ext cx="0" cy="0"/>
          <a:chOff x="0" y="0"/>
          <a:chExt cx="0" cy="0"/>
        </a:xfrm>
      </p:grpSpPr>
      <p:sp>
        <p:nvSpPr>
          <p:cNvPr id="3713" name="Google Shape;3713;g6442eb9ec6_0_12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4" name="Google Shape;3714;g6442eb9ec6_0_12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5"/>
        <p:cNvGrpSpPr/>
        <p:nvPr/>
      </p:nvGrpSpPr>
      <p:grpSpPr>
        <a:xfrm>
          <a:off x="0" y="0"/>
          <a:ext cx="0" cy="0"/>
          <a:chOff x="0" y="0"/>
          <a:chExt cx="0" cy="0"/>
        </a:xfrm>
      </p:grpSpPr>
      <p:sp>
        <p:nvSpPr>
          <p:cNvPr id="3136" name="Google Shape;3136;g64375de63f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37" name="Google Shape;3137;g64375de63f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0"/>
        <p:cNvGrpSpPr/>
        <p:nvPr/>
      </p:nvGrpSpPr>
      <p:grpSpPr>
        <a:xfrm>
          <a:off x="0" y="0"/>
          <a:ext cx="0" cy="0"/>
          <a:chOff x="0" y="0"/>
          <a:chExt cx="0" cy="0"/>
        </a:xfrm>
      </p:grpSpPr>
      <p:sp>
        <p:nvSpPr>
          <p:cNvPr id="3721" name="Google Shape;3721;g6442eb9ec6_0_22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22" name="Google Shape;3722;g6442eb9ec6_0_22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7"/>
        <p:cNvGrpSpPr/>
        <p:nvPr/>
      </p:nvGrpSpPr>
      <p:grpSpPr>
        <a:xfrm>
          <a:off x="0" y="0"/>
          <a:ext cx="0" cy="0"/>
          <a:chOff x="0" y="0"/>
          <a:chExt cx="0" cy="0"/>
        </a:xfrm>
      </p:grpSpPr>
      <p:sp>
        <p:nvSpPr>
          <p:cNvPr id="3728" name="Google Shape;3728;g6442eb9ec6_0_23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29" name="Google Shape;3729;g6442eb9ec6_0_23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2"/>
        <p:cNvGrpSpPr/>
        <p:nvPr/>
      </p:nvGrpSpPr>
      <p:grpSpPr>
        <a:xfrm>
          <a:off x="0" y="0"/>
          <a:ext cx="0" cy="0"/>
          <a:chOff x="0" y="0"/>
          <a:chExt cx="0" cy="0"/>
        </a:xfrm>
      </p:grpSpPr>
      <p:sp>
        <p:nvSpPr>
          <p:cNvPr id="3733" name="Google Shape;3733;g6442eb9ec6_0_23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34" name="Google Shape;3734;g6442eb9ec6_0_23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9"/>
        <p:cNvGrpSpPr/>
        <p:nvPr/>
      </p:nvGrpSpPr>
      <p:grpSpPr>
        <a:xfrm>
          <a:off x="0" y="0"/>
          <a:ext cx="0" cy="0"/>
          <a:chOff x="0" y="0"/>
          <a:chExt cx="0" cy="0"/>
        </a:xfrm>
      </p:grpSpPr>
      <p:sp>
        <p:nvSpPr>
          <p:cNvPr id="3740" name="Google Shape;3740;g6442eb9ec6_0_33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41" name="Google Shape;3741;g6442eb9ec6_0_33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6"/>
        <p:cNvGrpSpPr/>
        <p:nvPr/>
      </p:nvGrpSpPr>
      <p:grpSpPr>
        <a:xfrm>
          <a:off x="0" y="0"/>
          <a:ext cx="0" cy="0"/>
          <a:chOff x="0" y="0"/>
          <a:chExt cx="0" cy="0"/>
        </a:xfrm>
      </p:grpSpPr>
      <p:sp>
        <p:nvSpPr>
          <p:cNvPr id="3747" name="Google Shape;3747;g6442eb9ec6_0_33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48" name="Google Shape;3748;g6442eb9ec6_0_33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3"/>
        <p:cNvGrpSpPr/>
        <p:nvPr/>
      </p:nvGrpSpPr>
      <p:grpSpPr>
        <a:xfrm>
          <a:off x="0" y="0"/>
          <a:ext cx="0" cy="0"/>
          <a:chOff x="0" y="0"/>
          <a:chExt cx="0" cy="0"/>
        </a:xfrm>
      </p:grpSpPr>
      <p:sp>
        <p:nvSpPr>
          <p:cNvPr id="3754" name="Google Shape;3754;g6442eb9ec6_0_33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55" name="Google Shape;3755;g6442eb9ec6_0_33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1"/>
        <p:cNvGrpSpPr/>
        <p:nvPr/>
      </p:nvGrpSpPr>
      <p:grpSpPr>
        <a:xfrm>
          <a:off x="0" y="0"/>
          <a:ext cx="0" cy="0"/>
          <a:chOff x="0" y="0"/>
          <a:chExt cx="0" cy="0"/>
        </a:xfrm>
      </p:grpSpPr>
      <p:sp>
        <p:nvSpPr>
          <p:cNvPr id="3152" name="Google Shape;3152;g64375de63f_0_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3" name="Google Shape;3153;g64375de63f_0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7"/>
        <p:cNvGrpSpPr/>
        <p:nvPr/>
      </p:nvGrpSpPr>
      <p:grpSpPr>
        <a:xfrm>
          <a:off x="0" y="0"/>
          <a:ext cx="0" cy="0"/>
          <a:chOff x="0" y="0"/>
          <a:chExt cx="0" cy="0"/>
        </a:xfrm>
      </p:grpSpPr>
      <p:sp>
        <p:nvSpPr>
          <p:cNvPr id="3168" name="Google Shape;3168;g64375de63f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9" name="Google Shape;3169;g64375de63f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 Id="rId4" Type="http://schemas.openxmlformats.org/officeDocument/2006/relationships/image" Target="../media/image3.png"/></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 Id="rId4" Type="http://schemas.openxmlformats.org/officeDocument/2006/relationships/image" Target="../media/image4.png"/></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 Id="rId4" Type="http://schemas.openxmlformats.org/officeDocument/2006/relationships/image" Target="../media/image5.png"/></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 Id="rId4" Type="http://schemas.openxmlformats.org/officeDocument/2006/relationships/image" Target="../media/image6.png"/></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4.png"/></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Master" Target="../slideMasters/slideMaster3.xml"/><Relationship Id="rId4" Type="http://schemas.openxmlformats.org/officeDocument/2006/relationships/image" Target="../media/image14.png"/></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Master" Target="../slideMasters/slideMaster3.xml"/><Relationship Id="rId4" Type="http://schemas.openxmlformats.org/officeDocument/2006/relationships/image" Target="../media/image15.png"/></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Master" Target="../slideMasters/slideMaster3.xml"/><Relationship Id="rId4" Type="http://schemas.openxmlformats.org/officeDocument/2006/relationships/image" Target="../media/image13.png"/></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5.png"/></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3.png"/></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3.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3.xml"/></Relationships>
</file>

<file path=ppt/slideLayouts/_rels/slideLayout15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6.png"/></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14.png"/></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15.png"/></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13.png"/></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 Title Slide: Web Development">
  <p:cSld name="CUSTOM_2_3_1_1_1_1_1_2_1_2_1_1_1_1_2_2_1_2">
    <p:spTree>
      <p:nvGrpSpPr>
        <p:cNvPr id="1" name="Shape 7"/>
        <p:cNvGrpSpPr/>
        <p:nvPr/>
      </p:nvGrpSpPr>
      <p:grpSpPr>
        <a:xfrm>
          <a:off x="0" y="0"/>
          <a:ext cx="0" cy="0"/>
          <a:chOff x="0" y="0"/>
          <a:chExt cx="0" cy="0"/>
        </a:xfrm>
      </p:grpSpPr>
      <p:pic>
        <p:nvPicPr>
          <p:cNvPr id="8" name="Google Shape;8;p2"/>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9" name="Google Shape;9;p2"/>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
        <p:nvSpPr>
          <p:cNvPr id="11" name="Google Shape;11;p2"/>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Web Development</a:t>
            </a:r>
            <a:endParaRPr sz="1800">
              <a:solidFill>
                <a:srgbClr val="FFFFFF"/>
              </a:solidFill>
              <a:latin typeface="Roboto Medium"/>
              <a:ea typeface="Roboto Medium"/>
              <a:cs typeface="Roboto Medium"/>
              <a:sym typeface="Roboto Medium"/>
            </a:endParaRPr>
          </a:p>
        </p:txBody>
      </p:sp>
      <p:pic>
        <p:nvPicPr>
          <p:cNvPr id="12" name="Google Shape;12;p2"/>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13" name="Google Shape;13;p2"/>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 name="Google Shape;14;p2"/>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 name="Google Shape;15;p2"/>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16" name="Google Shape;16;p2"/>
          <p:cNvPicPr preferRelativeResize="0"/>
          <p:nvPr/>
        </p:nvPicPr>
        <p:blipFill>
          <a:blip r:embed="rId4">
            <a:alphaModFix/>
          </a:blip>
          <a:stretch>
            <a:fillRect/>
          </a:stretch>
        </p:blipFill>
        <p:spPr>
          <a:xfrm>
            <a:off x="776110" y="1231212"/>
            <a:ext cx="2286002" cy="1703068"/>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10. Instructor Demonstration">
  <p:cSld name="CUSTOM_2_3_1_1_1_1_1_2_1_2_1_2">
    <p:spTree>
      <p:nvGrpSpPr>
        <p:cNvPr id="1" name="Shape 82"/>
        <p:cNvGrpSpPr/>
        <p:nvPr/>
      </p:nvGrpSpPr>
      <p:grpSpPr>
        <a:xfrm>
          <a:off x="0" y="0"/>
          <a:ext cx="0" cy="0"/>
          <a:chOff x="0" y="0"/>
          <a:chExt cx="0" cy="0"/>
        </a:xfrm>
      </p:grpSpPr>
      <p:pic>
        <p:nvPicPr>
          <p:cNvPr id="83" name="Google Shape;83;p11"/>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84" name="Google Shape;84;p11"/>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1"/>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87" name="Google Shape;87;p11"/>
          <p:cNvSpPr txBox="1"/>
          <p:nvPr/>
        </p:nvSpPr>
        <p:spPr>
          <a:xfrm>
            <a:off x="242550" y="3895344"/>
            <a:ext cx="8907900" cy="427500"/>
          </a:xfrm>
          <a:prstGeom prst="rect">
            <a:avLst/>
          </a:prstGeom>
          <a:noFill/>
          <a:ln>
            <a:noFill/>
          </a:ln>
        </p:spPr>
        <p:txBody>
          <a:bodyPr spcFirstLastPara="1" wrap="square" lIns="0" tIns="91425" rIns="914400" bIns="91425" anchor="t" anchorCtr="0">
            <a:noAutofit/>
          </a:bodyPr>
          <a:lstStyle/>
          <a:p>
            <a:pPr marL="0" lvl="0" indent="0" algn="r" rtl="0">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
        <p:nvSpPr>
          <p:cNvPr id="88" name="Google Shape;88;p11"/>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9" name="Google Shape;89;p11"/>
          <p:cNvPicPr preferRelativeResize="0"/>
          <p:nvPr/>
        </p:nvPicPr>
        <p:blipFill rotWithShape="1">
          <a:blip r:embed="rId3">
            <a:alphaModFix/>
          </a:blip>
          <a:srcRect/>
          <a:stretch/>
        </p:blipFill>
        <p:spPr>
          <a:xfrm>
            <a:off x="409963" y="-228600"/>
            <a:ext cx="8535272" cy="4064423"/>
          </a:xfrm>
          <a:prstGeom prst="rect">
            <a:avLst/>
          </a:prstGeom>
          <a:noFill/>
          <a:ln>
            <a:noFill/>
          </a:ln>
        </p:spPr>
      </p:pic>
      <p:sp>
        <p:nvSpPr>
          <p:cNvPr id="90" name="Google Shape;90;p11"/>
          <p:cNvSpPr txBox="1">
            <a:spLocks noGrp="1"/>
          </p:cNvSpPr>
          <p:nvPr>
            <p:ph type="title"/>
          </p:nvPr>
        </p:nvSpPr>
        <p:spPr>
          <a:xfrm>
            <a:off x="-101100" y="4387000"/>
            <a:ext cx="9251400" cy="482100"/>
          </a:xfrm>
          <a:prstGeom prst="rect">
            <a:avLst/>
          </a:prstGeom>
          <a:noFill/>
          <a:ln>
            <a:noFill/>
          </a:ln>
        </p:spPr>
        <p:txBody>
          <a:bodyPr spcFirstLastPara="1" wrap="square" lIns="457200" tIns="9125" rIns="914400"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48. Review">
  <p:cSld name="CUSTOM_17_2_1_2_1">
    <p:spTree>
      <p:nvGrpSpPr>
        <p:cNvPr id="1" name="Shape 2018"/>
        <p:cNvGrpSpPr/>
        <p:nvPr/>
      </p:nvGrpSpPr>
      <p:grpSpPr>
        <a:xfrm>
          <a:off x="0" y="0"/>
          <a:ext cx="0" cy="0"/>
          <a:chOff x="0" y="0"/>
          <a:chExt cx="0" cy="0"/>
        </a:xfrm>
      </p:grpSpPr>
      <p:pic>
        <p:nvPicPr>
          <p:cNvPr id="2019" name="Google Shape;2019;p102"/>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2020" name="Google Shape;2020;p10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2021" name="Google Shape;2021;p102"/>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22" name="Google Shape;2022;p102"/>
          <p:cNvSpPr txBox="1"/>
          <p:nvPr/>
        </p:nvSpPr>
        <p:spPr>
          <a:xfrm>
            <a:off x="274350" y="2880775"/>
            <a:ext cx="85953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a:latin typeface="Roboto Medium"/>
                <a:ea typeface="Roboto Medium"/>
                <a:cs typeface="Roboto Medium"/>
                <a:sym typeface="Roboto Medium"/>
              </a:rPr>
              <a:t>Times Up! </a:t>
            </a:r>
            <a:r>
              <a:rPr lang="en" sz="3600">
                <a:latin typeface="Roboto Light"/>
                <a:ea typeface="Roboto Light"/>
                <a:cs typeface="Roboto Light"/>
                <a:sym typeface="Roboto Light"/>
              </a:rPr>
              <a:t>Let’s Review.</a:t>
            </a:r>
            <a:endParaRPr sz="3600">
              <a:latin typeface="Roboto Light"/>
              <a:ea typeface="Roboto Light"/>
              <a:cs typeface="Roboto Light"/>
              <a:sym typeface="Roboto Light"/>
            </a:endParaRPr>
          </a:p>
        </p:txBody>
      </p:sp>
      <p:pic>
        <p:nvPicPr>
          <p:cNvPr id="2023" name="Google Shape;2023;p102"/>
          <p:cNvPicPr preferRelativeResize="0"/>
          <p:nvPr/>
        </p:nvPicPr>
        <p:blipFill>
          <a:blip r:embed="rId3">
            <a:alphaModFix/>
          </a:blip>
          <a:stretch>
            <a:fillRect/>
          </a:stretch>
        </p:blipFill>
        <p:spPr>
          <a:xfrm>
            <a:off x="3960959" y="1143000"/>
            <a:ext cx="1222082" cy="1638675"/>
          </a:xfrm>
          <a:prstGeom prst="rect">
            <a:avLst/>
          </a:prstGeom>
          <a:noFill/>
          <a:ln>
            <a:noFill/>
          </a:ln>
        </p:spPr>
      </p:pic>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49. Take a Break 1">
  <p:cSld name="CUSTOM">
    <p:spTree>
      <p:nvGrpSpPr>
        <p:cNvPr id="1" name="Shape 2024"/>
        <p:cNvGrpSpPr/>
        <p:nvPr/>
      </p:nvGrpSpPr>
      <p:grpSpPr>
        <a:xfrm>
          <a:off x="0" y="0"/>
          <a:ext cx="0" cy="0"/>
          <a:chOff x="0" y="0"/>
          <a:chExt cx="0" cy="0"/>
        </a:xfrm>
      </p:grpSpPr>
      <p:sp>
        <p:nvSpPr>
          <p:cNvPr id="2025" name="Google Shape;2025;p10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2026" name="Google Shape;2026;p103"/>
          <p:cNvPicPr preferRelativeResize="0"/>
          <p:nvPr/>
        </p:nvPicPr>
        <p:blipFill rotWithShape="1">
          <a:blip r:embed="rId2">
            <a:alphaModFix/>
          </a:blip>
          <a:srcRect/>
          <a:stretch/>
        </p:blipFill>
        <p:spPr>
          <a:xfrm>
            <a:off x="0" y="0"/>
            <a:ext cx="9143971" cy="5143500"/>
          </a:xfrm>
          <a:prstGeom prst="rect">
            <a:avLst/>
          </a:prstGeom>
          <a:noFill/>
          <a:ln>
            <a:noFill/>
          </a:ln>
        </p:spPr>
      </p:pic>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50. Take a Break 2">
  <p:cSld name="CUSTOM_1">
    <p:spTree>
      <p:nvGrpSpPr>
        <p:cNvPr id="1" name="Shape 2027"/>
        <p:cNvGrpSpPr/>
        <p:nvPr/>
      </p:nvGrpSpPr>
      <p:grpSpPr>
        <a:xfrm>
          <a:off x="0" y="0"/>
          <a:ext cx="0" cy="0"/>
          <a:chOff x="0" y="0"/>
          <a:chExt cx="0" cy="0"/>
        </a:xfrm>
      </p:grpSpPr>
      <p:sp>
        <p:nvSpPr>
          <p:cNvPr id="2028" name="Google Shape;2028;p10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2029" name="Google Shape;2029;p104"/>
          <p:cNvPicPr preferRelativeResize="0"/>
          <p:nvPr/>
        </p:nvPicPr>
        <p:blipFill rotWithShape="1">
          <a:blip r:embed="rId2">
            <a:alphaModFix/>
          </a:blip>
          <a:srcRect/>
          <a:stretch/>
        </p:blipFill>
        <p:spPr>
          <a:xfrm>
            <a:off x="0" y="0"/>
            <a:ext cx="9143971" cy="5143500"/>
          </a:xfrm>
          <a:prstGeom prst="rect">
            <a:avLst/>
          </a:prstGeom>
          <a:noFill/>
          <a:ln>
            <a:noFill/>
          </a:ln>
        </p:spPr>
      </p:pic>
      <p:sp>
        <p:nvSpPr>
          <p:cNvPr id="2030" name="Google Shape;2030;p104"/>
          <p:cNvSpPr txBox="1"/>
          <p:nvPr/>
        </p:nvSpPr>
        <p:spPr>
          <a:xfrm>
            <a:off x="-25" y="411400"/>
            <a:ext cx="91440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2031" name="Google Shape;2031;p104"/>
          <p:cNvCxnSpPr/>
          <p:nvPr/>
        </p:nvCxnSpPr>
        <p:spPr>
          <a:xfrm>
            <a:off x="2305500" y="1468500"/>
            <a:ext cx="45330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1. Title Slide: Web Development">
  <p:cSld name="CUSTOM_2_3_1_1_1_1_1_2_1_2_1_1_1_1_2_2_1_2">
    <p:spTree>
      <p:nvGrpSpPr>
        <p:cNvPr id="1" name="Shape 2034"/>
        <p:cNvGrpSpPr/>
        <p:nvPr/>
      </p:nvGrpSpPr>
      <p:grpSpPr>
        <a:xfrm>
          <a:off x="0" y="0"/>
          <a:ext cx="0" cy="0"/>
          <a:chOff x="0" y="0"/>
          <a:chExt cx="0" cy="0"/>
        </a:xfrm>
      </p:grpSpPr>
      <p:pic>
        <p:nvPicPr>
          <p:cNvPr id="2035" name="Google Shape;2035;p106"/>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2036" name="Google Shape;2036;p106"/>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106"/>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
        <p:nvSpPr>
          <p:cNvPr id="2038" name="Google Shape;2038;p106"/>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Web Development</a:t>
            </a:r>
            <a:endParaRPr sz="1800">
              <a:solidFill>
                <a:srgbClr val="FFFFFF"/>
              </a:solidFill>
              <a:latin typeface="Roboto Medium"/>
              <a:ea typeface="Roboto Medium"/>
              <a:cs typeface="Roboto Medium"/>
              <a:sym typeface="Roboto Medium"/>
            </a:endParaRPr>
          </a:p>
        </p:txBody>
      </p:sp>
      <p:pic>
        <p:nvPicPr>
          <p:cNvPr id="2039" name="Google Shape;2039;p106"/>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2040" name="Google Shape;2040;p106"/>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41" name="Google Shape;2041;p106"/>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42" name="Google Shape;2042;p106"/>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2043" name="Google Shape;2043;p106"/>
          <p:cNvPicPr preferRelativeResize="0"/>
          <p:nvPr/>
        </p:nvPicPr>
        <p:blipFill>
          <a:blip r:embed="rId4">
            <a:alphaModFix/>
          </a:blip>
          <a:stretch>
            <a:fillRect/>
          </a:stretch>
        </p:blipFill>
        <p:spPr>
          <a:xfrm>
            <a:off x="776110" y="1231212"/>
            <a:ext cx="2286002" cy="1703068"/>
          </a:xfrm>
          <a:prstGeom prst="rect">
            <a:avLst/>
          </a:prstGeom>
          <a:noFill/>
          <a:ln>
            <a:noFill/>
          </a:ln>
        </p:spPr>
      </p:pic>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2. Title Slide: UX/UI Design">
  <p:cSld name="CUSTOM_2_3_1_1_1_1_1_2_1_2_1_1_1_1_2_2_1_1_1">
    <p:spTree>
      <p:nvGrpSpPr>
        <p:cNvPr id="1" name="Shape 2044"/>
        <p:cNvGrpSpPr/>
        <p:nvPr/>
      </p:nvGrpSpPr>
      <p:grpSpPr>
        <a:xfrm>
          <a:off x="0" y="0"/>
          <a:ext cx="0" cy="0"/>
          <a:chOff x="0" y="0"/>
          <a:chExt cx="0" cy="0"/>
        </a:xfrm>
      </p:grpSpPr>
      <p:pic>
        <p:nvPicPr>
          <p:cNvPr id="2045" name="Google Shape;2045;p107"/>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2046" name="Google Shape;2046;p107"/>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107"/>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UX/UI Design</a:t>
            </a:r>
            <a:endParaRPr sz="1800">
              <a:solidFill>
                <a:srgbClr val="FFFFFF"/>
              </a:solidFill>
              <a:latin typeface="Roboto Medium"/>
              <a:ea typeface="Roboto Medium"/>
              <a:cs typeface="Roboto Medium"/>
              <a:sym typeface="Roboto Medium"/>
            </a:endParaRPr>
          </a:p>
        </p:txBody>
      </p:sp>
      <p:pic>
        <p:nvPicPr>
          <p:cNvPr id="2048" name="Google Shape;2048;p107"/>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2049" name="Google Shape;2049;p107"/>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50" name="Google Shape;2050;p107"/>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51" name="Google Shape;2051;p107"/>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2052" name="Google Shape;2052;p107"/>
          <p:cNvPicPr preferRelativeResize="0"/>
          <p:nvPr/>
        </p:nvPicPr>
        <p:blipFill>
          <a:blip r:embed="rId4">
            <a:alphaModFix/>
          </a:blip>
          <a:stretch>
            <a:fillRect/>
          </a:stretch>
        </p:blipFill>
        <p:spPr>
          <a:xfrm>
            <a:off x="584735" y="1058550"/>
            <a:ext cx="2560322" cy="1920238"/>
          </a:xfrm>
          <a:prstGeom prst="rect">
            <a:avLst/>
          </a:prstGeom>
          <a:noFill/>
          <a:ln>
            <a:noFill/>
          </a:ln>
        </p:spPr>
      </p:pic>
      <p:sp>
        <p:nvSpPr>
          <p:cNvPr id="2053" name="Google Shape;2053;p107"/>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3. Title Slide: Cybersecurity ">
  <p:cSld name="CUSTOM_2_3_1_1_1_1_1_2_1_2_1_1_1_1_2_2_1_1_1_1">
    <p:spTree>
      <p:nvGrpSpPr>
        <p:cNvPr id="1" name="Shape 2054"/>
        <p:cNvGrpSpPr/>
        <p:nvPr/>
      </p:nvGrpSpPr>
      <p:grpSpPr>
        <a:xfrm>
          <a:off x="0" y="0"/>
          <a:ext cx="0" cy="0"/>
          <a:chOff x="0" y="0"/>
          <a:chExt cx="0" cy="0"/>
        </a:xfrm>
      </p:grpSpPr>
      <p:pic>
        <p:nvPicPr>
          <p:cNvPr id="2055" name="Google Shape;2055;p108"/>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2056" name="Google Shape;2056;p108"/>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108"/>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Cybersecurity Boot Camp</a:t>
            </a:r>
            <a:endParaRPr sz="1800">
              <a:solidFill>
                <a:srgbClr val="FFFFFF"/>
              </a:solidFill>
              <a:latin typeface="Roboto Medium"/>
              <a:ea typeface="Roboto Medium"/>
              <a:cs typeface="Roboto Medium"/>
              <a:sym typeface="Roboto Medium"/>
            </a:endParaRPr>
          </a:p>
        </p:txBody>
      </p:sp>
      <p:pic>
        <p:nvPicPr>
          <p:cNvPr id="2058" name="Google Shape;2058;p108"/>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2059" name="Google Shape;2059;p108"/>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60" name="Google Shape;2060;p108"/>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61" name="Google Shape;2061;p108"/>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2062" name="Google Shape;2062;p108"/>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2063" name="Google Shape;2063;p108"/>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4. Title Slide:Data Analytics and Visualization">
  <p:cSld name="CUSTOM_2_3_1_1_1_1_1_2_1_2_1_1_1_1_2_1_1_1_1">
    <p:spTree>
      <p:nvGrpSpPr>
        <p:cNvPr id="1" name="Shape 2064"/>
        <p:cNvGrpSpPr/>
        <p:nvPr/>
      </p:nvGrpSpPr>
      <p:grpSpPr>
        <a:xfrm>
          <a:off x="0" y="0"/>
          <a:ext cx="0" cy="0"/>
          <a:chOff x="0" y="0"/>
          <a:chExt cx="0" cy="0"/>
        </a:xfrm>
      </p:grpSpPr>
      <p:pic>
        <p:nvPicPr>
          <p:cNvPr id="2065" name="Google Shape;2065;p109"/>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2066" name="Google Shape;2066;p109"/>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067" name="Google Shape;2067;p109"/>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pic>
        <p:nvPicPr>
          <p:cNvPr id="2068" name="Google Shape;2068;p109"/>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2069" name="Google Shape;2069;p109"/>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Analytics and Visualization</a:t>
            </a:r>
            <a:endParaRPr sz="1800">
              <a:solidFill>
                <a:srgbClr val="FFFFFF"/>
              </a:solidFill>
              <a:latin typeface="Roboto Medium"/>
              <a:ea typeface="Roboto Medium"/>
              <a:cs typeface="Roboto Medium"/>
              <a:sym typeface="Roboto Medium"/>
            </a:endParaRPr>
          </a:p>
        </p:txBody>
      </p:sp>
      <p:sp>
        <p:nvSpPr>
          <p:cNvPr id="2070" name="Google Shape;2070;p109"/>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71" name="Google Shape;2071;p109"/>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72" name="Google Shape;2072;p109"/>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sp>
        <p:nvSpPr>
          <p:cNvPr id="2073" name="Google Shape;2073;p109"/>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5. Subsection Slide">
  <p:cSld name="CUSTOM_17_2_1_1_2">
    <p:spTree>
      <p:nvGrpSpPr>
        <p:cNvPr id="1" name="Shape 2074"/>
        <p:cNvGrpSpPr/>
        <p:nvPr/>
      </p:nvGrpSpPr>
      <p:grpSpPr>
        <a:xfrm>
          <a:off x="0" y="0"/>
          <a:ext cx="0" cy="0"/>
          <a:chOff x="0" y="0"/>
          <a:chExt cx="0" cy="0"/>
        </a:xfrm>
      </p:grpSpPr>
      <p:pic>
        <p:nvPicPr>
          <p:cNvPr id="2075" name="Google Shape;2075;p110"/>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2076" name="Google Shape;2076;p110"/>
          <p:cNvSpPr txBox="1">
            <a:spLocks noGrp="1"/>
          </p:cNvSpPr>
          <p:nvPr>
            <p:ph type="title"/>
          </p:nvPr>
        </p:nvSpPr>
        <p:spPr>
          <a:xfrm>
            <a:off x="274325"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solidFill>
                  <a:srgbClr val="FFFFFF"/>
                </a:solidFill>
                <a:latin typeface="Roboto"/>
                <a:ea typeface="Roboto"/>
                <a:cs typeface="Roboto"/>
                <a:sym typeface="Roboto"/>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2077" name="Google Shape;2077;p11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r" rtl="0">
              <a:spcBef>
                <a:spcPts val="0"/>
              </a:spcBef>
              <a:spcAft>
                <a:spcPts val="0"/>
              </a:spcAft>
              <a:buNone/>
            </a:pPr>
            <a:fld id="{00000000-1234-1234-1234-123412341234}" type="slidenum">
              <a:rPr lang="en"/>
              <a:t>‹#›</a:t>
            </a:fld>
            <a:endParaRPr/>
          </a:p>
        </p:txBody>
      </p:sp>
      <p:sp>
        <p:nvSpPr>
          <p:cNvPr id="2078" name="Google Shape;2078;p110"/>
          <p:cNvSpPr txBox="1">
            <a:spLocks noGrp="1"/>
          </p:cNvSpPr>
          <p:nvPr>
            <p:ph type="sldNum" idx="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2079" name="Google Shape;2079;p110"/>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6. Transition Slide">
  <p:cSld name="CUSTOM_17_2_1_2">
    <p:spTree>
      <p:nvGrpSpPr>
        <p:cNvPr id="1" name="Shape 2080"/>
        <p:cNvGrpSpPr/>
        <p:nvPr/>
      </p:nvGrpSpPr>
      <p:grpSpPr>
        <a:xfrm>
          <a:off x="0" y="0"/>
          <a:ext cx="0" cy="0"/>
          <a:chOff x="0" y="0"/>
          <a:chExt cx="0" cy="0"/>
        </a:xfrm>
      </p:grpSpPr>
      <p:pic>
        <p:nvPicPr>
          <p:cNvPr id="2081" name="Google Shape;2081;p111"/>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2082" name="Google Shape;2082;p111"/>
          <p:cNvSpPr txBox="1">
            <a:spLocks noGrp="1"/>
          </p:cNvSpPr>
          <p:nvPr>
            <p:ph type="title"/>
          </p:nvPr>
        </p:nvSpPr>
        <p:spPr>
          <a:xfrm>
            <a:off x="237100"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latin typeface="Roboto Medium"/>
                <a:ea typeface="Roboto Medium"/>
                <a:cs typeface="Roboto Medium"/>
                <a:sym typeface="Roboto Medium"/>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2083" name="Google Shape;2083;p11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2084" name="Google Shape;2084;p111"/>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7. Text Only">
  <p:cSld name="CUSTOM_2_7_2">
    <p:spTree>
      <p:nvGrpSpPr>
        <p:cNvPr id="1" name="Shape 2085"/>
        <p:cNvGrpSpPr/>
        <p:nvPr/>
      </p:nvGrpSpPr>
      <p:grpSpPr>
        <a:xfrm>
          <a:off x="0" y="0"/>
          <a:ext cx="0" cy="0"/>
          <a:chOff x="0" y="0"/>
          <a:chExt cx="0" cy="0"/>
        </a:xfrm>
      </p:grpSpPr>
      <p:sp>
        <p:nvSpPr>
          <p:cNvPr id="2086" name="Google Shape;2086;p11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87" name="Google Shape;2087;p11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088" name="Google Shape;2088;p11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089" name="Google Shape;2089;p11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090" name="Google Shape;2090;p11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091" name="Google Shape;2091;p11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92" name="Google Shape;2092;p112"/>
          <p:cNvSpPr txBox="1">
            <a:spLocks noGrp="1"/>
          </p:cNvSpPr>
          <p:nvPr>
            <p:ph type="body" idx="3"/>
          </p:nvPr>
        </p:nvSpPr>
        <p:spPr>
          <a:xfrm>
            <a:off x="175" y="1284250"/>
            <a:ext cx="9144000" cy="3622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11. Activity">
  <p:cSld name="CUSTOM_2_3_1_1_1_1_1_2_1_2_1_1_1_1">
    <p:spTree>
      <p:nvGrpSpPr>
        <p:cNvPr id="1" name="Shape 91"/>
        <p:cNvGrpSpPr/>
        <p:nvPr/>
      </p:nvGrpSpPr>
      <p:grpSpPr>
        <a:xfrm>
          <a:off x="0" y="0"/>
          <a:ext cx="0" cy="0"/>
          <a:chOff x="0" y="0"/>
          <a:chExt cx="0" cy="0"/>
        </a:xfrm>
      </p:grpSpPr>
      <p:pic>
        <p:nvPicPr>
          <p:cNvPr id="92" name="Google Shape;92;p12"/>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93" name="Google Shape;93;p12"/>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4" name="Google Shape;94;p12"/>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95" name="Google Shape;95;p12"/>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 name="Google Shape;96;p12"/>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7" name="Google Shape;97;p12"/>
          <p:cNvPicPr preferRelativeResize="0"/>
          <p:nvPr/>
        </p:nvPicPr>
        <p:blipFill rotWithShape="1">
          <a:blip r:embed="rId4">
            <a:alphaModFix/>
          </a:blip>
          <a:srcRect t="29" b="39"/>
          <a:stretch/>
        </p:blipFill>
        <p:spPr>
          <a:xfrm>
            <a:off x="899000" y="1133363"/>
            <a:ext cx="1737360" cy="1911096"/>
          </a:xfrm>
          <a:prstGeom prst="rect">
            <a:avLst/>
          </a:prstGeom>
          <a:noFill/>
          <a:ln>
            <a:noFill/>
          </a:ln>
        </p:spPr>
      </p:pic>
      <p:sp>
        <p:nvSpPr>
          <p:cNvPr id="98" name="Google Shape;98;p1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99" name="Google Shape;99;p12"/>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100" name="Google Shape;100;p12"/>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1" name="Google Shape;101;p12"/>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8. Text with Sidebar">
  <p:cSld name="CUSTOM_2_4_1">
    <p:spTree>
      <p:nvGrpSpPr>
        <p:cNvPr id="1" name="Shape 2093"/>
        <p:cNvGrpSpPr/>
        <p:nvPr/>
      </p:nvGrpSpPr>
      <p:grpSpPr>
        <a:xfrm>
          <a:off x="0" y="0"/>
          <a:ext cx="0" cy="0"/>
          <a:chOff x="0" y="0"/>
          <a:chExt cx="0" cy="0"/>
        </a:xfrm>
      </p:grpSpPr>
      <p:pic>
        <p:nvPicPr>
          <p:cNvPr id="2094" name="Google Shape;2094;p113"/>
          <p:cNvPicPr preferRelativeResize="0"/>
          <p:nvPr/>
        </p:nvPicPr>
        <p:blipFill rotWithShape="1">
          <a:blip r:embed="rId2">
            <a:alphaModFix/>
          </a:blip>
          <a:srcRect t="119" b="119"/>
          <a:stretch/>
        </p:blipFill>
        <p:spPr>
          <a:xfrm>
            <a:off x="7048950" y="910275"/>
            <a:ext cx="1828800" cy="3784798"/>
          </a:xfrm>
          <a:prstGeom prst="rect">
            <a:avLst/>
          </a:prstGeom>
          <a:noFill/>
          <a:ln>
            <a:noFill/>
          </a:ln>
        </p:spPr>
      </p:pic>
      <p:sp>
        <p:nvSpPr>
          <p:cNvPr id="2095" name="Google Shape;2095;p113"/>
          <p:cNvSpPr txBox="1">
            <a:spLocks noGrp="1"/>
          </p:cNvSpPr>
          <p:nvPr>
            <p:ph type="subTitle" idx="1"/>
          </p:nvPr>
        </p:nvSpPr>
        <p:spPr>
          <a:xfrm>
            <a:off x="0" y="675975"/>
            <a:ext cx="66747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96" name="Google Shape;2096;p113"/>
          <p:cNvSpPr txBox="1">
            <a:spLocks noGrp="1"/>
          </p:cNvSpPr>
          <p:nvPr>
            <p:ph type="body" idx="2"/>
          </p:nvPr>
        </p:nvSpPr>
        <p:spPr>
          <a:xfrm>
            <a:off x="0" y="1245800"/>
            <a:ext cx="6699600" cy="38976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2097" name="Google Shape;2097;p113"/>
          <p:cNvSpPr txBox="1">
            <a:spLocks noGrp="1"/>
          </p:cNvSpPr>
          <p:nvPr>
            <p:ph type="subTitle" idx="3"/>
          </p:nvPr>
        </p:nvSpPr>
        <p:spPr>
          <a:xfrm>
            <a:off x="7056300" y="910475"/>
            <a:ext cx="1814100" cy="3784800"/>
          </a:xfrm>
          <a:prstGeom prst="rect">
            <a:avLst/>
          </a:prstGeom>
          <a:noFill/>
          <a:ln w="9525" cap="flat" cmpd="sng">
            <a:solidFill>
              <a:srgbClr val="DBD9E8"/>
            </a:solidFill>
            <a:prstDash val="solid"/>
            <a:round/>
            <a:headEnd type="none" w="sm" len="sm"/>
            <a:tailEnd type="none" w="sm" len="sm"/>
          </a:ln>
        </p:spPr>
        <p:txBody>
          <a:bodyPr spcFirstLastPara="1" wrap="square" lIns="182875" tIns="182875" rIns="182875" bIns="182875" anchor="t" anchorCtr="0">
            <a:noAutofit/>
          </a:bodyPr>
          <a:lstStyle>
            <a:lvl1pPr lvl="0"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98" name="Google Shape;2098;p113"/>
          <p:cNvSpPr txBox="1">
            <a:spLocks noGrp="1"/>
          </p:cNvSpPr>
          <p:nvPr>
            <p:ph type="title"/>
          </p:nvPr>
        </p:nvSpPr>
        <p:spPr>
          <a:xfrm>
            <a:off x="-12425" y="0"/>
            <a:ext cx="6699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99" name="Google Shape;2099;p11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100" name="Google Shape;2100;p11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cxnSp>
        <p:nvCxnSpPr>
          <p:cNvPr id="2101" name="Google Shape;2101;p11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102" name="Google Shape;2102;p113"/>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9. Call Attention Slide">
  <p:cSld name="CUSTOM_2_3_1_1_3_1_1_2_1_1">
    <p:spTree>
      <p:nvGrpSpPr>
        <p:cNvPr id="1" name="Shape 2103"/>
        <p:cNvGrpSpPr/>
        <p:nvPr/>
      </p:nvGrpSpPr>
      <p:grpSpPr>
        <a:xfrm>
          <a:off x="0" y="0"/>
          <a:ext cx="0" cy="0"/>
          <a:chOff x="0" y="0"/>
          <a:chExt cx="0" cy="0"/>
        </a:xfrm>
      </p:grpSpPr>
      <p:pic>
        <p:nvPicPr>
          <p:cNvPr id="2104" name="Google Shape;2104;p114"/>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2105" name="Google Shape;2105;p114"/>
          <p:cNvSpPr txBox="1">
            <a:spLocks noGrp="1"/>
          </p:cNvSpPr>
          <p:nvPr>
            <p:ph type="title"/>
          </p:nvPr>
        </p:nvSpPr>
        <p:spPr>
          <a:xfrm>
            <a:off x="2544050" y="1545675"/>
            <a:ext cx="5770200" cy="2430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36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2106" name="Google Shape;2106;p114"/>
          <p:cNvPicPr preferRelativeResize="0"/>
          <p:nvPr/>
        </p:nvPicPr>
        <p:blipFill rotWithShape="1">
          <a:blip r:embed="rId3">
            <a:alphaModFix/>
          </a:blip>
          <a:srcRect l="139" r="149"/>
          <a:stretch/>
        </p:blipFill>
        <p:spPr>
          <a:xfrm>
            <a:off x="1258175" y="1332825"/>
            <a:ext cx="1371601" cy="2002535"/>
          </a:xfrm>
          <a:prstGeom prst="rect">
            <a:avLst/>
          </a:prstGeom>
          <a:noFill/>
          <a:ln>
            <a:noFill/>
          </a:ln>
        </p:spPr>
      </p:pic>
      <p:sp>
        <p:nvSpPr>
          <p:cNvPr id="2107" name="Google Shape;2107;p11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2108" name="Google Shape;2108;p114"/>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10. Instructor Demonstration">
  <p:cSld name="CUSTOM_2_3_1_1_1_1_1_2_1_2_1_2">
    <p:spTree>
      <p:nvGrpSpPr>
        <p:cNvPr id="1" name="Shape 2109"/>
        <p:cNvGrpSpPr/>
        <p:nvPr/>
      </p:nvGrpSpPr>
      <p:grpSpPr>
        <a:xfrm>
          <a:off x="0" y="0"/>
          <a:ext cx="0" cy="0"/>
          <a:chOff x="0" y="0"/>
          <a:chExt cx="0" cy="0"/>
        </a:xfrm>
      </p:grpSpPr>
      <p:pic>
        <p:nvPicPr>
          <p:cNvPr id="2110" name="Google Shape;2110;p115"/>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2111" name="Google Shape;2111;p115"/>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115"/>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11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2114" name="Google Shape;2114;p115"/>
          <p:cNvSpPr txBox="1"/>
          <p:nvPr/>
        </p:nvSpPr>
        <p:spPr>
          <a:xfrm>
            <a:off x="242550" y="3895344"/>
            <a:ext cx="8907900" cy="427500"/>
          </a:xfrm>
          <a:prstGeom prst="rect">
            <a:avLst/>
          </a:prstGeom>
          <a:noFill/>
          <a:ln>
            <a:noFill/>
          </a:ln>
        </p:spPr>
        <p:txBody>
          <a:bodyPr spcFirstLastPara="1" wrap="square" lIns="0" tIns="91425" rIns="914400" bIns="91425" anchor="t" anchorCtr="0">
            <a:noAutofit/>
          </a:bodyPr>
          <a:lstStyle/>
          <a:p>
            <a:pPr marL="0" lvl="0" indent="0" algn="r" rtl="0">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
        <p:nvSpPr>
          <p:cNvPr id="2115" name="Google Shape;2115;p115"/>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2116" name="Google Shape;2116;p115"/>
          <p:cNvPicPr preferRelativeResize="0"/>
          <p:nvPr/>
        </p:nvPicPr>
        <p:blipFill rotWithShape="1">
          <a:blip r:embed="rId3">
            <a:alphaModFix/>
          </a:blip>
          <a:srcRect/>
          <a:stretch/>
        </p:blipFill>
        <p:spPr>
          <a:xfrm>
            <a:off x="409963" y="-228600"/>
            <a:ext cx="8535272" cy="4064423"/>
          </a:xfrm>
          <a:prstGeom prst="rect">
            <a:avLst/>
          </a:prstGeom>
          <a:noFill/>
          <a:ln>
            <a:noFill/>
          </a:ln>
        </p:spPr>
      </p:pic>
      <p:sp>
        <p:nvSpPr>
          <p:cNvPr id="2117" name="Google Shape;2117;p115"/>
          <p:cNvSpPr txBox="1">
            <a:spLocks noGrp="1"/>
          </p:cNvSpPr>
          <p:nvPr>
            <p:ph type="title"/>
          </p:nvPr>
        </p:nvSpPr>
        <p:spPr>
          <a:xfrm>
            <a:off x="-101100" y="4387000"/>
            <a:ext cx="9251400" cy="482100"/>
          </a:xfrm>
          <a:prstGeom prst="rect">
            <a:avLst/>
          </a:prstGeom>
          <a:noFill/>
          <a:ln>
            <a:noFill/>
          </a:ln>
        </p:spPr>
        <p:txBody>
          <a:bodyPr spcFirstLastPara="1" wrap="square" lIns="457200" tIns="9125" rIns="914400"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11. Activity">
  <p:cSld name="CUSTOM_2_3_1_1_1_1_1_2_1_2_1_1_1_1">
    <p:spTree>
      <p:nvGrpSpPr>
        <p:cNvPr id="1" name="Shape 2118"/>
        <p:cNvGrpSpPr/>
        <p:nvPr/>
      </p:nvGrpSpPr>
      <p:grpSpPr>
        <a:xfrm>
          <a:off x="0" y="0"/>
          <a:ext cx="0" cy="0"/>
          <a:chOff x="0" y="0"/>
          <a:chExt cx="0" cy="0"/>
        </a:xfrm>
      </p:grpSpPr>
      <p:pic>
        <p:nvPicPr>
          <p:cNvPr id="2119" name="Google Shape;2119;p116"/>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2120" name="Google Shape;2120;p116"/>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121" name="Google Shape;2121;p116"/>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2122" name="Google Shape;2122;p116"/>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123" name="Google Shape;2123;p116"/>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124" name="Google Shape;2124;p116"/>
          <p:cNvPicPr preferRelativeResize="0"/>
          <p:nvPr/>
        </p:nvPicPr>
        <p:blipFill rotWithShape="1">
          <a:blip r:embed="rId4">
            <a:alphaModFix/>
          </a:blip>
          <a:srcRect t="29" b="39"/>
          <a:stretch/>
        </p:blipFill>
        <p:spPr>
          <a:xfrm>
            <a:off x="899000" y="1133363"/>
            <a:ext cx="1737360" cy="1911096"/>
          </a:xfrm>
          <a:prstGeom prst="rect">
            <a:avLst/>
          </a:prstGeom>
          <a:noFill/>
          <a:ln>
            <a:noFill/>
          </a:ln>
        </p:spPr>
      </p:pic>
      <p:sp>
        <p:nvSpPr>
          <p:cNvPr id="2125" name="Google Shape;2125;p11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2126" name="Google Shape;2126;p116"/>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2127" name="Google Shape;2127;p116"/>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128" name="Google Shape;2128;p116"/>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12. Activity with Instructions ">
  <p:cSld name="CUSTOM_2_5_1_3_1">
    <p:spTree>
      <p:nvGrpSpPr>
        <p:cNvPr id="1" name="Shape 2129"/>
        <p:cNvGrpSpPr/>
        <p:nvPr/>
      </p:nvGrpSpPr>
      <p:grpSpPr>
        <a:xfrm>
          <a:off x="0" y="0"/>
          <a:ext cx="0" cy="0"/>
          <a:chOff x="0" y="0"/>
          <a:chExt cx="0" cy="0"/>
        </a:xfrm>
      </p:grpSpPr>
      <p:pic>
        <p:nvPicPr>
          <p:cNvPr id="2130" name="Google Shape;2130;p117"/>
          <p:cNvPicPr preferRelativeResize="0"/>
          <p:nvPr/>
        </p:nvPicPr>
        <p:blipFill rotWithShape="1">
          <a:blip r:embed="rId2">
            <a:alphaModFix/>
          </a:blip>
          <a:srcRect t="29" b="39"/>
          <a:stretch/>
        </p:blipFill>
        <p:spPr>
          <a:xfrm>
            <a:off x="8275625" y="4154800"/>
            <a:ext cx="594361" cy="653795"/>
          </a:xfrm>
          <a:prstGeom prst="rect">
            <a:avLst/>
          </a:prstGeom>
          <a:noFill/>
          <a:ln>
            <a:noFill/>
          </a:ln>
        </p:spPr>
      </p:pic>
      <p:sp>
        <p:nvSpPr>
          <p:cNvPr id="2131" name="Google Shape;2131;p11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132" name="Google Shape;2132;p11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133" name="Google Shape;2133;p11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134" name="Google Shape;2134;p11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135" name="Google Shape;2135;p117"/>
          <p:cNvSpPr txBox="1">
            <a:spLocks noGrp="1"/>
          </p:cNvSpPr>
          <p:nvPr>
            <p:ph type="body" idx="2"/>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cxnSp>
        <p:nvCxnSpPr>
          <p:cNvPr id="2136" name="Google Shape;2136;p11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137" name="Google Shape;2137;p117"/>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138" name="Google Shape;2138;p117"/>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13. Challenge">
  <p:cSld name="CUSTOM_2_3_1_1_1_1_1_2_1_2_1_1_4">
    <p:spTree>
      <p:nvGrpSpPr>
        <p:cNvPr id="1" name="Shape 2139"/>
        <p:cNvGrpSpPr/>
        <p:nvPr/>
      </p:nvGrpSpPr>
      <p:grpSpPr>
        <a:xfrm>
          <a:off x="0" y="0"/>
          <a:ext cx="0" cy="0"/>
          <a:chOff x="0" y="0"/>
          <a:chExt cx="0" cy="0"/>
        </a:xfrm>
      </p:grpSpPr>
      <p:pic>
        <p:nvPicPr>
          <p:cNvPr id="2140" name="Google Shape;2140;p118"/>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2141" name="Google Shape;2141;p118"/>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142" name="Google Shape;2142;p118"/>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2143" name="Google Shape;2143;p11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2144" name="Google Shape;2144;p118"/>
          <p:cNvSpPr txBox="1">
            <a:spLocks noGrp="1"/>
          </p:cNvSpPr>
          <p:nvPr>
            <p:ph type="title"/>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145" name="Google Shape;2145;p118"/>
          <p:cNvSpPr txBox="1">
            <a:spLocks noGrp="1"/>
          </p:cNvSpPr>
          <p:nvPr>
            <p:ph type="title" idx="2"/>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146" name="Google Shape;2146;p118"/>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2147" name="Google Shape;2147;p118"/>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2148" name="Google Shape;2148;p118"/>
          <p:cNvPicPr preferRelativeResize="0"/>
          <p:nvPr/>
        </p:nvPicPr>
        <p:blipFill rotWithShape="1">
          <a:blip r:embed="rId4">
            <a:alphaModFix/>
          </a:blip>
          <a:srcRect/>
          <a:stretch/>
        </p:blipFill>
        <p:spPr>
          <a:xfrm>
            <a:off x="273900" y="-595025"/>
            <a:ext cx="2950353" cy="5143500"/>
          </a:xfrm>
          <a:prstGeom prst="rect">
            <a:avLst/>
          </a:prstGeom>
          <a:noFill/>
          <a:ln>
            <a:noFill/>
          </a:ln>
        </p:spPr>
      </p:pic>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14. Challenge with Instructions">
  <p:cSld name="CUSTOM_2_5_1_4">
    <p:spTree>
      <p:nvGrpSpPr>
        <p:cNvPr id="1" name="Shape 2149"/>
        <p:cNvGrpSpPr/>
        <p:nvPr/>
      </p:nvGrpSpPr>
      <p:grpSpPr>
        <a:xfrm>
          <a:off x="0" y="0"/>
          <a:ext cx="0" cy="0"/>
          <a:chOff x="0" y="0"/>
          <a:chExt cx="0" cy="0"/>
        </a:xfrm>
      </p:grpSpPr>
      <p:sp>
        <p:nvSpPr>
          <p:cNvPr id="2150" name="Google Shape;2150;p119"/>
          <p:cNvSpPr txBox="1">
            <a:spLocks noGrp="1"/>
          </p:cNvSpPr>
          <p:nvPr>
            <p:ph type="title"/>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151" name="Google Shape;2151;p11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152" name="Google Shape;2152;p11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153" name="Google Shape;2153;p119"/>
          <p:cNvSpPr txBox="1">
            <a:spLocks noGrp="1"/>
          </p:cNvSpPr>
          <p:nvPr>
            <p:ph type="body" idx="1"/>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2154" name="Google Shape;2154;p119"/>
          <p:cNvSpPr txBox="1">
            <a:spLocks noGrp="1"/>
          </p:cNvSpPr>
          <p:nvPr>
            <p:ph type="title" idx="2"/>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155" name="Google Shape;2155;p119"/>
          <p:cNvSpPr txBox="1">
            <a:spLocks noGrp="1"/>
          </p:cNvSpPr>
          <p:nvPr>
            <p:ph type="subTitle" idx="3"/>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156" name="Google Shape;2156;p11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157" name="Google Shape;2157;p119"/>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2158" name="Google Shape;2158;p119"/>
          <p:cNvPicPr preferRelativeResize="0"/>
          <p:nvPr/>
        </p:nvPicPr>
        <p:blipFill rotWithShape="1">
          <a:blip r:embed="rId2">
            <a:alphaModFix/>
          </a:blip>
          <a:srcRect/>
          <a:stretch/>
        </p:blipFill>
        <p:spPr>
          <a:xfrm>
            <a:off x="8213200" y="3862850"/>
            <a:ext cx="656773" cy="1144971"/>
          </a:xfrm>
          <a:prstGeom prst="rect">
            <a:avLst/>
          </a:prstGeom>
          <a:noFill/>
          <a:ln>
            <a:noFill/>
          </a:ln>
        </p:spPr>
      </p:pic>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matchingName="15. Homework">
  <p:cSld name="CUSTOM_2_3_1_1_1_1_1_2_1_2_1_1_3_1">
    <p:spTree>
      <p:nvGrpSpPr>
        <p:cNvPr id="1" name="Shape 2159"/>
        <p:cNvGrpSpPr/>
        <p:nvPr/>
      </p:nvGrpSpPr>
      <p:grpSpPr>
        <a:xfrm>
          <a:off x="0" y="0"/>
          <a:ext cx="0" cy="0"/>
          <a:chOff x="0" y="0"/>
          <a:chExt cx="0" cy="0"/>
        </a:xfrm>
      </p:grpSpPr>
      <p:pic>
        <p:nvPicPr>
          <p:cNvPr id="2160" name="Google Shape;2160;p120"/>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2161" name="Google Shape;2161;p120"/>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162" name="Google Shape;2162;p120"/>
          <p:cNvPicPr preferRelativeResize="0"/>
          <p:nvPr/>
        </p:nvPicPr>
        <p:blipFill rotWithShape="1">
          <a:blip r:embed="rId3">
            <a:alphaModFix/>
          </a:blip>
          <a:srcRect l="209" r="209"/>
          <a:stretch/>
        </p:blipFill>
        <p:spPr>
          <a:xfrm>
            <a:off x="858369" y="1097625"/>
            <a:ext cx="1737361" cy="1980591"/>
          </a:xfrm>
          <a:prstGeom prst="rect">
            <a:avLst/>
          </a:prstGeom>
          <a:noFill/>
          <a:ln>
            <a:noFill/>
          </a:ln>
        </p:spPr>
      </p:pic>
      <p:sp>
        <p:nvSpPr>
          <p:cNvPr id="2163" name="Google Shape;2163;p120"/>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164" name="Google Shape;2164;p120"/>
          <p:cNvPicPr preferRelativeResize="0"/>
          <p:nvPr/>
        </p:nvPicPr>
        <p:blipFill>
          <a:blip r:embed="rId4">
            <a:alphaModFix/>
          </a:blip>
          <a:stretch>
            <a:fillRect/>
          </a:stretch>
        </p:blipFill>
        <p:spPr>
          <a:xfrm>
            <a:off x="8062160" y="3975150"/>
            <a:ext cx="548640" cy="725893"/>
          </a:xfrm>
          <a:prstGeom prst="rect">
            <a:avLst/>
          </a:prstGeom>
          <a:noFill/>
          <a:ln>
            <a:noFill/>
          </a:ln>
        </p:spPr>
      </p:pic>
      <p:sp>
        <p:nvSpPr>
          <p:cNvPr id="2165" name="Google Shape;2165;p12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2166" name="Google Shape;2166;p120"/>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167" name="Google Shape;2167;p120"/>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Due Date:</a:t>
            </a:r>
            <a:endParaRPr sz="1300" b="1">
              <a:solidFill>
                <a:srgbClr val="FFFFFF"/>
              </a:solidFill>
              <a:latin typeface="Roboto"/>
              <a:ea typeface="Roboto"/>
              <a:cs typeface="Roboto"/>
              <a:sym typeface="Roboto"/>
            </a:endParaRPr>
          </a:p>
        </p:txBody>
      </p:sp>
      <p:sp>
        <p:nvSpPr>
          <p:cNvPr id="2168" name="Google Shape;2168;p120"/>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169" name="Google Shape;2169;p120"/>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1800">
          <p15:clr>
            <a:srgbClr val="F9AD4C"/>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matchingName="16. Homework with Instructions">
  <p:cSld name="CUSTOM_2_5_2">
    <p:spTree>
      <p:nvGrpSpPr>
        <p:cNvPr id="1" name="Shape 2170"/>
        <p:cNvGrpSpPr/>
        <p:nvPr/>
      </p:nvGrpSpPr>
      <p:grpSpPr>
        <a:xfrm>
          <a:off x="0" y="0"/>
          <a:ext cx="0" cy="0"/>
          <a:chOff x="0" y="0"/>
          <a:chExt cx="0" cy="0"/>
        </a:xfrm>
      </p:grpSpPr>
      <p:sp>
        <p:nvSpPr>
          <p:cNvPr id="2171" name="Google Shape;2171;p121"/>
          <p:cNvSpPr txBox="1">
            <a:spLocks noGrp="1"/>
          </p:cNvSpPr>
          <p:nvPr>
            <p:ph type="body" idx="1"/>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2172" name="Google Shape;2172;p12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173" name="Google Shape;2173;p12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pic>
        <p:nvPicPr>
          <p:cNvPr id="2174" name="Google Shape;2174;p121"/>
          <p:cNvPicPr preferRelativeResize="0"/>
          <p:nvPr/>
        </p:nvPicPr>
        <p:blipFill rotWithShape="1">
          <a:blip r:embed="rId2">
            <a:alphaModFix/>
          </a:blip>
          <a:srcRect l="504" r="504"/>
          <a:stretch/>
        </p:blipFill>
        <p:spPr>
          <a:xfrm>
            <a:off x="8257069" y="4200875"/>
            <a:ext cx="548641" cy="624077"/>
          </a:xfrm>
          <a:prstGeom prst="rect">
            <a:avLst/>
          </a:prstGeom>
          <a:noFill/>
          <a:ln>
            <a:noFill/>
          </a:ln>
        </p:spPr>
      </p:pic>
      <p:sp>
        <p:nvSpPr>
          <p:cNvPr id="2175" name="Google Shape;2175;p12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176" name="Google Shape;2176;p121"/>
          <p:cNvSpPr txBox="1">
            <a:spLocks noGrp="1"/>
          </p:cNvSpPr>
          <p:nvPr>
            <p:ph type="subTitle" idx="2"/>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177" name="Google Shape;2177;p12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178" name="Google Shape;2178;p121"/>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179" name="Google Shape;2179;p121"/>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5005">
          <p15:clr>
            <a:srgbClr val="F9AD4C"/>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matchingName="17. Numbered 1–4 (Green)">
  <p:cSld name="CUSTOM_2_7_1">
    <p:spTree>
      <p:nvGrpSpPr>
        <p:cNvPr id="1" name="Shape 2180"/>
        <p:cNvGrpSpPr/>
        <p:nvPr/>
      </p:nvGrpSpPr>
      <p:grpSpPr>
        <a:xfrm>
          <a:off x="0" y="0"/>
          <a:ext cx="0" cy="0"/>
          <a:chOff x="0" y="0"/>
          <a:chExt cx="0" cy="0"/>
        </a:xfrm>
      </p:grpSpPr>
      <p:sp>
        <p:nvSpPr>
          <p:cNvPr id="2181" name="Google Shape;2181;p122"/>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12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183" name="Google Shape;2183;p12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184" name="Google Shape;2184;p12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185" name="Google Shape;2185;p12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186" name="Google Shape;2186;p12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187" name="Google Shape;2187;p12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188" name="Google Shape;2188;p122"/>
          <p:cNvGrpSpPr/>
          <p:nvPr/>
        </p:nvGrpSpPr>
        <p:grpSpPr>
          <a:xfrm>
            <a:off x="457200" y="1378813"/>
            <a:ext cx="776889" cy="621300"/>
            <a:chOff x="457200" y="1378813"/>
            <a:chExt cx="776889" cy="621300"/>
          </a:xfrm>
        </p:grpSpPr>
        <p:sp>
          <p:nvSpPr>
            <p:cNvPr id="2189" name="Google Shape;2189;p122"/>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2190" name="Google Shape;2190;p122"/>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1" name="Google Shape;2191;p122"/>
          <p:cNvGrpSpPr/>
          <p:nvPr/>
        </p:nvGrpSpPr>
        <p:grpSpPr>
          <a:xfrm>
            <a:off x="457200" y="2228725"/>
            <a:ext cx="776889" cy="621300"/>
            <a:chOff x="457200" y="1378813"/>
            <a:chExt cx="776889" cy="621300"/>
          </a:xfrm>
        </p:grpSpPr>
        <p:sp>
          <p:nvSpPr>
            <p:cNvPr id="2192" name="Google Shape;2192;p122"/>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2193" name="Google Shape;2193;p122"/>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4" name="Google Shape;2194;p122"/>
          <p:cNvGrpSpPr/>
          <p:nvPr/>
        </p:nvGrpSpPr>
        <p:grpSpPr>
          <a:xfrm>
            <a:off x="457200" y="3073850"/>
            <a:ext cx="776889" cy="621300"/>
            <a:chOff x="457200" y="1378813"/>
            <a:chExt cx="776889" cy="621300"/>
          </a:xfrm>
        </p:grpSpPr>
        <p:sp>
          <p:nvSpPr>
            <p:cNvPr id="2195" name="Google Shape;2195;p122"/>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196" name="Google Shape;2196;p122"/>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7" name="Google Shape;2197;p122"/>
          <p:cNvGrpSpPr/>
          <p:nvPr/>
        </p:nvGrpSpPr>
        <p:grpSpPr>
          <a:xfrm>
            <a:off x="457200" y="3923750"/>
            <a:ext cx="776889" cy="621300"/>
            <a:chOff x="457200" y="1378813"/>
            <a:chExt cx="776889" cy="621300"/>
          </a:xfrm>
        </p:grpSpPr>
        <p:sp>
          <p:nvSpPr>
            <p:cNvPr id="2198" name="Google Shape;2198;p122"/>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199" name="Google Shape;2199;p122"/>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00" name="Google Shape;2200;p122"/>
          <p:cNvSpPr txBox="1">
            <a:spLocks noGrp="1"/>
          </p:cNvSpPr>
          <p:nvPr>
            <p:ph type="subTitle" idx="3"/>
          </p:nvPr>
        </p:nvSpPr>
        <p:spPr>
          <a:xfrm>
            <a:off x="-12300" y="13980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201" name="Google Shape;2201;p122"/>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122"/>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122"/>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122"/>
          <p:cNvSpPr txBox="1">
            <a:spLocks noGrp="1"/>
          </p:cNvSpPr>
          <p:nvPr>
            <p:ph type="subTitle" idx="4"/>
          </p:nvPr>
        </p:nvSpPr>
        <p:spPr>
          <a:xfrm>
            <a:off x="-12300" y="2233538"/>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205" name="Google Shape;2205;p122"/>
          <p:cNvSpPr txBox="1">
            <a:spLocks noGrp="1"/>
          </p:cNvSpPr>
          <p:nvPr>
            <p:ph type="subTitle" idx="5"/>
          </p:nvPr>
        </p:nvSpPr>
        <p:spPr>
          <a:xfrm>
            <a:off x="0" y="3076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206" name="Google Shape;2206;p122"/>
          <p:cNvSpPr txBox="1">
            <a:spLocks noGrp="1"/>
          </p:cNvSpPr>
          <p:nvPr>
            <p:ph type="subTitle" idx="6"/>
          </p:nvPr>
        </p:nvSpPr>
        <p:spPr>
          <a:xfrm>
            <a:off x="-12300" y="39189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12. Activity with Instructions ">
  <p:cSld name="CUSTOM_2_5_1_3_1">
    <p:spTree>
      <p:nvGrpSpPr>
        <p:cNvPr id="1" name="Shape 102"/>
        <p:cNvGrpSpPr/>
        <p:nvPr/>
      </p:nvGrpSpPr>
      <p:grpSpPr>
        <a:xfrm>
          <a:off x="0" y="0"/>
          <a:ext cx="0" cy="0"/>
          <a:chOff x="0" y="0"/>
          <a:chExt cx="0" cy="0"/>
        </a:xfrm>
      </p:grpSpPr>
      <p:pic>
        <p:nvPicPr>
          <p:cNvPr id="103" name="Google Shape;103;p13"/>
          <p:cNvPicPr preferRelativeResize="0"/>
          <p:nvPr/>
        </p:nvPicPr>
        <p:blipFill rotWithShape="1">
          <a:blip r:embed="rId2">
            <a:alphaModFix/>
          </a:blip>
          <a:srcRect t="29" b="39"/>
          <a:stretch/>
        </p:blipFill>
        <p:spPr>
          <a:xfrm>
            <a:off x="8275625" y="4154800"/>
            <a:ext cx="594361" cy="653795"/>
          </a:xfrm>
          <a:prstGeom prst="rect">
            <a:avLst/>
          </a:prstGeom>
          <a:noFill/>
          <a:ln>
            <a:noFill/>
          </a:ln>
        </p:spPr>
      </p:pic>
      <p:sp>
        <p:nvSpPr>
          <p:cNvPr id="104" name="Google Shape;104;p1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05" name="Google Shape;105;p1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06" name="Google Shape;106;p1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7" name="Google Shape;107;p1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8" name="Google Shape;108;p13"/>
          <p:cNvSpPr txBox="1">
            <a:spLocks noGrp="1"/>
          </p:cNvSpPr>
          <p:nvPr>
            <p:ph type="body" idx="2"/>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cxnSp>
        <p:nvCxnSpPr>
          <p:cNvPr id="109" name="Google Shape;109;p1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10" name="Google Shape;110;p13"/>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1" name="Google Shape;111;p13"/>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matchingName="18. Numbered 1–5 (Green)">
  <p:cSld name="CUSTOM_2_7_1_4">
    <p:spTree>
      <p:nvGrpSpPr>
        <p:cNvPr id="1" name="Shape 2207"/>
        <p:cNvGrpSpPr/>
        <p:nvPr/>
      </p:nvGrpSpPr>
      <p:grpSpPr>
        <a:xfrm>
          <a:off x="0" y="0"/>
          <a:ext cx="0" cy="0"/>
          <a:chOff x="0" y="0"/>
          <a:chExt cx="0" cy="0"/>
        </a:xfrm>
      </p:grpSpPr>
      <p:sp>
        <p:nvSpPr>
          <p:cNvPr id="2208" name="Google Shape;2208;p123"/>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12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210" name="Google Shape;2210;p12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211" name="Google Shape;2211;p12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212" name="Google Shape;2212;p12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213" name="Google Shape;2213;p12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214" name="Google Shape;2214;p12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215" name="Google Shape;2215;p123"/>
          <p:cNvGrpSpPr/>
          <p:nvPr/>
        </p:nvGrpSpPr>
        <p:grpSpPr>
          <a:xfrm>
            <a:off x="457200" y="1300225"/>
            <a:ext cx="776889" cy="621300"/>
            <a:chOff x="457200" y="1378813"/>
            <a:chExt cx="776889" cy="621300"/>
          </a:xfrm>
        </p:grpSpPr>
        <p:sp>
          <p:nvSpPr>
            <p:cNvPr id="2216" name="Google Shape;2216;p123"/>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2217" name="Google Shape;2217;p123"/>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18" name="Google Shape;2218;p123"/>
          <p:cNvGrpSpPr/>
          <p:nvPr/>
        </p:nvGrpSpPr>
        <p:grpSpPr>
          <a:xfrm>
            <a:off x="457200" y="2000125"/>
            <a:ext cx="776889" cy="621300"/>
            <a:chOff x="457200" y="1378813"/>
            <a:chExt cx="776889" cy="621300"/>
          </a:xfrm>
        </p:grpSpPr>
        <p:sp>
          <p:nvSpPr>
            <p:cNvPr id="2219" name="Google Shape;2219;p123"/>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2220" name="Google Shape;2220;p123"/>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21" name="Google Shape;2221;p123"/>
          <p:cNvGrpSpPr/>
          <p:nvPr/>
        </p:nvGrpSpPr>
        <p:grpSpPr>
          <a:xfrm>
            <a:off x="457200" y="2692850"/>
            <a:ext cx="776889" cy="621300"/>
            <a:chOff x="457200" y="1378813"/>
            <a:chExt cx="776889" cy="621300"/>
          </a:xfrm>
        </p:grpSpPr>
        <p:sp>
          <p:nvSpPr>
            <p:cNvPr id="2222" name="Google Shape;2222;p123"/>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223" name="Google Shape;2223;p123"/>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24" name="Google Shape;2224;p123"/>
          <p:cNvGrpSpPr/>
          <p:nvPr/>
        </p:nvGrpSpPr>
        <p:grpSpPr>
          <a:xfrm>
            <a:off x="457200" y="3390350"/>
            <a:ext cx="776889" cy="621300"/>
            <a:chOff x="457200" y="1378813"/>
            <a:chExt cx="776889" cy="621300"/>
          </a:xfrm>
        </p:grpSpPr>
        <p:sp>
          <p:nvSpPr>
            <p:cNvPr id="2225" name="Google Shape;2225;p123"/>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226" name="Google Shape;2226;p123"/>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27" name="Google Shape;2227;p123"/>
          <p:cNvSpPr txBox="1">
            <a:spLocks noGrp="1"/>
          </p:cNvSpPr>
          <p:nvPr>
            <p:ph type="subTitle" idx="3"/>
          </p:nvPr>
        </p:nvSpPr>
        <p:spPr>
          <a:xfrm>
            <a:off x="-7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228" name="Google Shape;2228;p123"/>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123"/>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123"/>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123"/>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232" name="Google Shape;2232;p123"/>
          <p:cNvSpPr txBox="1">
            <a:spLocks noGrp="1"/>
          </p:cNvSpPr>
          <p:nvPr>
            <p:ph type="subTitle" idx="5"/>
          </p:nvPr>
        </p:nvSpPr>
        <p:spPr>
          <a:xfrm>
            <a:off x="0" y="2695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233" name="Google Shape;2233;p123"/>
          <p:cNvSpPr txBox="1">
            <a:spLocks noGrp="1"/>
          </p:cNvSpPr>
          <p:nvPr>
            <p:ph type="subTitle" idx="6"/>
          </p:nvPr>
        </p:nvSpPr>
        <p:spPr>
          <a:xfrm>
            <a:off x="-12300" y="33855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234" name="Google Shape;2234;p123"/>
          <p:cNvGrpSpPr/>
          <p:nvPr/>
        </p:nvGrpSpPr>
        <p:grpSpPr>
          <a:xfrm>
            <a:off x="469500" y="4083075"/>
            <a:ext cx="776889" cy="621300"/>
            <a:chOff x="457200" y="1378813"/>
            <a:chExt cx="776889" cy="621300"/>
          </a:xfrm>
        </p:grpSpPr>
        <p:sp>
          <p:nvSpPr>
            <p:cNvPr id="2235" name="Google Shape;2235;p123"/>
            <p:cNvSpPr/>
            <p:nvPr/>
          </p:nvSpPr>
          <p:spPr>
            <a:xfrm>
              <a:off x="457200" y="1378813"/>
              <a:ext cx="695400" cy="621300"/>
            </a:xfrm>
            <a:prstGeom prst="roundRect">
              <a:avLst>
                <a:gd name="adj" fmla="val 16667"/>
              </a:avLst>
            </a:prstGeom>
            <a:solidFill>
              <a:srgbClr val="134F5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236" name="Google Shape;2236;p123"/>
            <p:cNvSpPr/>
            <p:nvPr/>
          </p:nvSpPr>
          <p:spPr>
            <a:xfrm rot="5400000">
              <a:off x="969614" y="1607625"/>
              <a:ext cx="340325" cy="188625"/>
            </a:xfrm>
            <a:prstGeom prst="flowChartExtract">
              <a:avLst/>
            </a:prstGeom>
            <a:solidFill>
              <a:srgbClr val="134F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37" name="Google Shape;2237;p123"/>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123"/>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matchingName="19. Numbered 1–6 (Gray)">
  <p:cSld name="CUSTOM_2_7_1_3_1_1">
    <p:spTree>
      <p:nvGrpSpPr>
        <p:cNvPr id="1" name="Shape 2239"/>
        <p:cNvGrpSpPr/>
        <p:nvPr/>
      </p:nvGrpSpPr>
      <p:grpSpPr>
        <a:xfrm>
          <a:off x="0" y="0"/>
          <a:ext cx="0" cy="0"/>
          <a:chOff x="0" y="0"/>
          <a:chExt cx="0" cy="0"/>
        </a:xfrm>
      </p:grpSpPr>
      <p:sp>
        <p:nvSpPr>
          <p:cNvPr id="2240" name="Google Shape;2240;p124"/>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12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242" name="Google Shape;2242;p12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243" name="Google Shape;2243;p12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244" name="Google Shape;2244;p12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245" name="Google Shape;2245;p12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246" name="Google Shape;2246;p12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247" name="Google Shape;2247;p124"/>
          <p:cNvGrpSpPr/>
          <p:nvPr/>
        </p:nvGrpSpPr>
        <p:grpSpPr>
          <a:xfrm>
            <a:off x="457200" y="1237825"/>
            <a:ext cx="776900" cy="486300"/>
            <a:chOff x="457200" y="1466425"/>
            <a:chExt cx="776900" cy="486300"/>
          </a:xfrm>
        </p:grpSpPr>
        <p:sp>
          <p:nvSpPr>
            <p:cNvPr id="2248" name="Google Shape;2248;p12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249" name="Google Shape;2249;p12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50" name="Google Shape;2250;p124"/>
          <p:cNvSpPr txBox="1">
            <a:spLocks noGrp="1"/>
          </p:cNvSpPr>
          <p:nvPr>
            <p:ph type="subTitle" idx="3"/>
          </p:nvPr>
        </p:nvSpPr>
        <p:spPr>
          <a:xfrm>
            <a:off x="-12150" y="12746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251" name="Google Shape;2251;p124"/>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52" name="Google Shape;2252;p124"/>
          <p:cNvGrpSpPr/>
          <p:nvPr/>
        </p:nvGrpSpPr>
        <p:grpSpPr>
          <a:xfrm>
            <a:off x="457200" y="1828900"/>
            <a:ext cx="776900" cy="486300"/>
            <a:chOff x="457200" y="1466425"/>
            <a:chExt cx="776900" cy="486300"/>
          </a:xfrm>
        </p:grpSpPr>
        <p:sp>
          <p:nvSpPr>
            <p:cNvPr id="2253" name="Google Shape;2253;p12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254" name="Google Shape;2254;p12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55" name="Google Shape;2255;p124"/>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56" name="Google Shape;2256;p124"/>
          <p:cNvGrpSpPr/>
          <p:nvPr/>
        </p:nvGrpSpPr>
        <p:grpSpPr>
          <a:xfrm>
            <a:off x="457200" y="2419975"/>
            <a:ext cx="776900" cy="486300"/>
            <a:chOff x="457200" y="1466425"/>
            <a:chExt cx="776900" cy="486300"/>
          </a:xfrm>
        </p:grpSpPr>
        <p:sp>
          <p:nvSpPr>
            <p:cNvPr id="2257" name="Google Shape;2257;p12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258" name="Google Shape;2258;p12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59" name="Google Shape;2259;p124"/>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60" name="Google Shape;2260;p124"/>
          <p:cNvGrpSpPr/>
          <p:nvPr/>
        </p:nvGrpSpPr>
        <p:grpSpPr>
          <a:xfrm>
            <a:off x="457200" y="3011050"/>
            <a:ext cx="776900" cy="486300"/>
            <a:chOff x="457200" y="1466425"/>
            <a:chExt cx="776900" cy="486300"/>
          </a:xfrm>
        </p:grpSpPr>
        <p:sp>
          <p:nvSpPr>
            <p:cNvPr id="2261" name="Google Shape;2261;p12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262" name="Google Shape;2262;p12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63" name="Google Shape;2263;p124"/>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64" name="Google Shape;2264;p124"/>
          <p:cNvGrpSpPr/>
          <p:nvPr/>
        </p:nvGrpSpPr>
        <p:grpSpPr>
          <a:xfrm>
            <a:off x="457200" y="3602137"/>
            <a:ext cx="776900" cy="486300"/>
            <a:chOff x="457200" y="1466425"/>
            <a:chExt cx="776900" cy="486300"/>
          </a:xfrm>
        </p:grpSpPr>
        <p:sp>
          <p:nvSpPr>
            <p:cNvPr id="2265" name="Google Shape;2265;p12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266" name="Google Shape;2266;p12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67" name="Google Shape;2267;p124"/>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68" name="Google Shape;2268;p124"/>
          <p:cNvGrpSpPr/>
          <p:nvPr/>
        </p:nvGrpSpPr>
        <p:grpSpPr>
          <a:xfrm>
            <a:off x="457200" y="4193262"/>
            <a:ext cx="776900" cy="486300"/>
            <a:chOff x="457200" y="1466425"/>
            <a:chExt cx="776900" cy="486300"/>
          </a:xfrm>
        </p:grpSpPr>
        <p:sp>
          <p:nvSpPr>
            <p:cNvPr id="2269" name="Google Shape;2269;p12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270" name="Google Shape;2270;p12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71" name="Google Shape;2271;p124"/>
          <p:cNvSpPr txBox="1">
            <a:spLocks noGrp="1"/>
          </p:cNvSpPr>
          <p:nvPr>
            <p:ph type="subTitle" idx="4"/>
          </p:nvPr>
        </p:nvSpPr>
        <p:spPr>
          <a:xfrm>
            <a:off x="-12075" y="18488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272" name="Google Shape;2272;p124"/>
          <p:cNvSpPr txBox="1">
            <a:spLocks noGrp="1"/>
          </p:cNvSpPr>
          <p:nvPr>
            <p:ph type="subTitle" idx="5"/>
          </p:nvPr>
        </p:nvSpPr>
        <p:spPr>
          <a:xfrm>
            <a:off x="-12075" y="24399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273" name="Google Shape;2273;p124"/>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274" name="Google Shape;2274;p124"/>
          <p:cNvSpPr txBox="1">
            <a:spLocks noGrp="1"/>
          </p:cNvSpPr>
          <p:nvPr>
            <p:ph type="subTitle" idx="7"/>
          </p:nvPr>
        </p:nvSpPr>
        <p:spPr>
          <a:xfrm>
            <a:off x="12475" y="3622088"/>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275" name="Google Shape;2275;p124"/>
          <p:cNvSpPr txBox="1">
            <a:spLocks noGrp="1"/>
          </p:cNvSpPr>
          <p:nvPr>
            <p:ph type="subTitle" idx="8"/>
          </p:nvPr>
        </p:nvSpPr>
        <p:spPr>
          <a:xfrm>
            <a:off x="12475" y="4236125"/>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matchingName="20. Numbered 1–6 (Blue)">
  <p:cSld name="CUSTOM_2_7_1_3_1_1_2">
    <p:spTree>
      <p:nvGrpSpPr>
        <p:cNvPr id="1" name="Shape 2276"/>
        <p:cNvGrpSpPr/>
        <p:nvPr/>
      </p:nvGrpSpPr>
      <p:grpSpPr>
        <a:xfrm>
          <a:off x="0" y="0"/>
          <a:ext cx="0" cy="0"/>
          <a:chOff x="0" y="0"/>
          <a:chExt cx="0" cy="0"/>
        </a:xfrm>
      </p:grpSpPr>
      <p:sp>
        <p:nvSpPr>
          <p:cNvPr id="2277" name="Google Shape;2277;p125"/>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12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279" name="Google Shape;2279;p12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280" name="Google Shape;2280;p12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281" name="Google Shape;2281;p12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282" name="Google Shape;2282;p12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283" name="Google Shape;2283;p12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284" name="Google Shape;2284;p125"/>
          <p:cNvGrpSpPr/>
          <p:nvPr/>
        </p:nvGrpSpPr>
        <p:grpSpPr>
          <a:xfrm>
            <a:off x="457200" y="1237825"/>
            <a:ext cx="776900" cy="486300"/>
            <a:chOff x="457200" y="1466425"/>
            <a:chExt cx="776900" cy="486300"/>
          </a:xfrm>
        </p:grpSpPr>
        <p:sp>
          <p:nvSpPr>
            <p:cNvPr id="2285" name="Google Shape;2285;p125"/>
            <p:cNvSpPr/>
            <p:nvPr/>
          </p:nvSpPr>
          <p:spPr>
            <a:xfrm>
              <a:off x="457200" y="1466425"/>
              <a:ext cx="695400" cy="486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286" name="Google Shape;2286;p125"/>
            <p:cNvSpPr/>
            <p:nvPr/>
          </p:nvSpPr>
          <p:spPr>
            <a:xfrm rot="5400000">
              <a:off x="973100" y="1624950"/>
              <a:ext cx="33337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87" name="Google Shape;2287;p125"/>
          <p:cNvSpPr txBox="1">
            <a:spLocks noGrp="1"/>
          </p:cNvSpPr>
          <p:nvPr>
            <p:ph type="subTitle" idx="3"/>
          </p:nvPr>
        </p:nvSpPr>
        <p:spPr>
          <a:xfrm>
            <a:off x="-12225" y="12746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288" name="Google Shape;2288;p125"/>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89" name="Google Shape;2289;p125"/>
          <p:cNvGrpSpPr/>
          <p:nvPr/>
        </p:nvGrpSpPr>
        <p:grpSpPr>
          <a:xfrm>
            <a:off x="457200" y="1828900"/>
            <a:ext cx="776900" cy="486300"/>
            <a:chOff x="457200" y="1466425"/>
            <a:chExt cx="776900" cy="486300"/>
          </a:xfrm>
        </p:grpSpPr>
        <p:sp>
          <p:nvSpPr>
            <p:cNvPr id="2290" name="Google Shape;2290;p125"/>
            <p:cNvSpPr/>
            <p:nvPr/>
          </p:nvSpPr>
          <p:spPr>
            <a:xfrm>
              <a:off x="457200" y="1466425"/>
              <a:ext cx="695400" cy="486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291" name="Google Shape;2291;p125"/>
            <p:cNvSpPr/>
            <p:nvPr/>
          </p:nvSpPr>
          <p:spPr>
            <a:xfrm rot="5400000">
              <a:off x="973100" y="1624950"/>
              <a:ext cx="33337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92" name="Google Shape;2292;p125"/>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93" name="Google Shape;2293;p125"/>
          <p:cNvGrpSpPr/>
          <p:nvPr/>
        </p:nvGrpSpPr>
        <p:grpSpPr>
          <a:xfrm>
            <a:off x="457200" y="2419975"/>
            <a:ext cx="776900" cy="486300"/>
            <a:chOff x="457200" y="1466425"/>
            <a:chExt cx="776900" cy="486300"/>
          </a:xfrm>
        </p:grpSpPr>
        <p:sp>
          <p:nvSpPr>
            <p:cNvPr id="2294" name="Google Shape;2294;p125"/>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295" name="Google Shape;2295;p125"/>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96" name="Google Shape;2296;p125"/>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97" name="Google Shape;2297;p125"/>
          <p:cNvGrpSpPr/>
          <p:nvPr/>
        </p:nvGrpSpPr>
        <p:grpSpPr>
          <a:xfrm>
            <a:off x="457200" y="3011050"/>
            <a:ext cx="776900" cy="486300"/>
            <a:chOff x="457200" y="1466425"/>
            <a:chExt cx="776900" cy="486300"/>
          </a:xfrm>
        </p:grpSpPr>
        <p:sp>
          <p:nvSpPr>
            <p:cNvPr id="2298" name="Google Shape;2298;p125"/>
            <p:cNvSpPr/>
            <p:nvPr/>
          </p:nvSpPr>
          <p:spPr>
            <a:xfrm>
              <a:off x="457200" y="1466425"/>
              <a:ext cx="695400" cy="486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299" name="Google Shape;2299;p125"/>
            <p:cNvSpPr/>
            <p:nvPr/>
          </p:nvSpPr>
          <p:spPr>
            <a:xfrm rot="5400000">
              <a:off x="973100" y="1624950"/>
              <a:ext cx="33337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00" name="Google Shape;2300;p125"/>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01" name="Google Shape;2301;p125"/>
          <p:cNvGrpSpPr/>
          <p:nvPr/>
        </p:nvGrpSpPr>
        <p:grpSpPr>
          <a:xfrm>
            <a:off x="457200" y="3602137"/>
            <a:ext cx="776900" cy="486300"/>
            <a:chOff x="457200" y="1466425"/>
            <a:chExt cx="776900" cy="486300"/>
          </a:xfrm>
        </p:grpSpPr>
        <p:sp>
          <p:nvSpPr>
            <p:cNvPr id="2302" name="Google Shape;2302;p125"/>
            <p:cNvSpPr/>
            <p:nvPr/>
          </p:nvSpPr>
          <p:spPr>
            <a:xfrm>
              <a:off x="457200" y="1466425"/>
              <a:ext cx="695400" cy="486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303" name="Google Shape;2303;p125"/>
            <p:cNvSpPr/>
            <p:nvPr/>
          </p:nvSpPr>
          <p:spPr>
            <a:xfrm rot="5400000">
              <a:off x="973100" y="1624950"/>
              <a:ext cx="33337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04" name="Google Shape;2304;p125"/>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05" name="Google Shape;2305;p125"/>
          <p:cNvGrpSpPr/>
          <p:nvPr/>
        </p:nvGrpSpPr>
        <p:grpSpPr>
          <a:xfrm>
            <a:off x="457200" y="4193262"/>
            <a:ext cx="776900" cy="486300"/>
            <a:chOff x="457200" y="1466425"/>
            <a:chExt cx="776900" cy="486300"/>
          </a:xfrm>
        </p:grpSpPr>
        <p:sp>
          <p:nvSpPr>
            <p:cNvPr id="2306" name="Google Shape;2306;p125"/>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307" name="Google Shape;2307;p125"/>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08" name="Google Shape;2308;p125"/>
          <p:cNvSpPr txBox="1">
            <a:spLocks noGrp="1"/>
          </p:cNvSpPr>
          <p:nvPr>
            <p:ph type="subTitle" idx="4"/>
          </p:nvPr>
        </p:nvSpPr>
        <p:spPr>
          <a:xfrm>
            <a:off x="-12300" y="1858813"/>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09" name="Google Shape;2309;p125"/>
          <p:cNvSpPr txBox="1">
            <a:spLocks noGrp="1"/>
          </p:cNvSpPr>
          <p:nvPr>
            <p:ph type="subTitle" idx="5"/>
          </p:nvPr>
        </p:nvSpPr>
        <p:spPr>
          <a:xfrm>
            <a:off x="12250" y="2439925"/>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10" name="Google Shape;2310;p125"/>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11" name="Google Shape;2311;p125"/>
          <p:cNvSpPr txBox="1">
            <a:spLocks noGrp="1"/>
          </p:cNvSpPr>
          <p:nvPr>
            <p:ph type="subTitle" idx="7"/>
          </p:nvPr>
        </p:nvSpPr>
        <p:spPr>
          <a:xfrm>
            <a:off x="-12125" y="362210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12" name="Google Shape;2312;p125"/>
          <p:cNvSpPr txBox="1">
            <a:spLocks noGrp="1"/>
          </p:cNvSpPr>
          <p:nvPr>
            <p:ph type="subTitle" idx="8"/>
          </p:nvPr>
        </p:nvSpPr>
        <p:spPr>
          <a:xfrm>
            <a:off x="-12150" y="42361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matchingName="21. Numbered 1–7 (Gray)">
  <p:cSld name="CUSTOM_2_7_1_3_1_1_1">
    <p:spTree>
      <p:nvGrpSpPr>
        <p:cNvPr id="1" name="Shape 2313"/>
        <p:cNvGrpSpPr/>
        <p:nvPr/>
      </p:nvGrpSpPr>
      <p:grpSpPr>
        <a:xfrm>
          <a:off x="0" y="0"/>
          <a:ext cx="0" cy="0"/>
          <a:chOff x="0" y="0"/>
          <a:chExt cx="0" cy="0"/>
        </a:xfrm>
      </p:grpSpPr>
      <p:sp>
        <p:nvSpPr>
          <p:cNvPr id="2314" name="Google Shape;2314;p126"/>
          <p:cNvSpPr/>
          <p:nvPr/>
        </p:nvSpPr>
        <p:spPr>
          <a:xfrm>
            <a:off x="1254500" y="11616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12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16" name="Google Shape;2316;p12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317" name="Google Shape;2317;p12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318" name="Google Shape;2318;p12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319" name="Google Shape;2319;p12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320" name="Google Shape;2320;p12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321" name="Google Shape;2321;p126"/>
          <p:cNvGrpSpPr/>
          <p:nvPr/>
        </p:nvGrpSpPr>
        <p:grpSpPr>
          <a:xfrm>
            <a:off x="457222" y="1149803"/>
            <a:ext cx="713194" cy="446423"/>
            <a:chOff x="457200" y="1466425"/>
            <a:chExt cx="776900" cy="486300"/>
          </a:xfrm>
        </p:grpSpPr>
        <p:sp>
          <p:nvSpPr>
            <p:cNvPr id="2322" name="Google Shape;2322;p126"/>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2323" name="Google Shape;2323;p126"/>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24" name="Google Shape;2324;p126"/>
          <p:cNvSpPr txBox="1">
            <a:spLocks noGrp="1"/>
          </p:cNvSpPr>
          <p:nvPr>
            <p:ph type="subTitle" idx="3"/>
          </p:nvPr>
        </p:nvSpPr>
        <p:spPr>
          <a:xfrm>
            <a:off x="0" y="11753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25" name="Google Shape;2325;p126"/>
          <p:cNvSpPr/>
          <p:nvPr/>
        </p:nvSpPr>
        <p:spPr>
          <a:xfrm>
            <a:off x="1254500" y="16842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26" name="Google Shape;2326;p126"/>
          <p:cNvGrpSpPr/>
          <p:nvPr/>
        </p:nvGrpSpPr>
        <p:grpSpPr>
          <a:xfrm>
            <a:off x="457222" y="1672428"/>
            <a:ext cx="713194" cy="446423"/>
            <a:chOff x="457200" y="1466425"/>
            <a:chExt cx="776900" cy="486300"/>
          </a:xfrm>
        </p:grpSpPr>
        <p:sp>
          <p:nvSpPr>
            <p:cNvPr id="2327" name="Google Shape;2327;p126"/>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2328" name="Google Shape;2328;p126"/>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29" name="Google Shape;2329;p126"/>
          <p:cNvSpPr txBox="1">
            <a:spLocks noGrp="1"/>
          </p:cNvSpPr>
          <p:nvPr>
            <p:ph type="subTitle" idx="4"/>
          </p:nvPr>
        </p:nvSpPr>
        <p:spPr>
          <a:xfrm>
            <a:off x="125" y="16979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30" name="Google Shape;2330;p126"/>
          <p:cNvSpPr/>
          <p:nvPr/>
        </p:nvSpPr>
        <p:spPr>
          <a:xfrm>
            <a:off x="1254475" y="220740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31" name="Google Shape;2331;p126"/>
          <p:cNvGrpSpPr/>
          <p:nvPr/>
        </p:nvGrpSpPr>
        <p:grpSpPr>
          <a:xfrm>
            <a:off x="457197" y="2195578"/>
            <a:ext cx="713194" cy="446423"/>
            <a:chOff x="457200" y="1466425"/>
            <a:chExt cx="776900" cy="486300"/>
          </a:xfrm>
        </p:grpSpPr>
        <p:sp>
          <p:nvSpPr>
            <p:cNvPr id="2332" name="Google Shape;2332;p126"/>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2333" name="Google Shape;2333;p126"/>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34" name="Google Shape;2334;p126"/>
          <p:cNvSpPr txBox="1">
            <a:spLocks noGrp="1"/>
          </p:cNvSpPr>
          <p:nvPr>
            <p:ph type="subTitle" idx="5"/>
          </p:nvPr>
        </p:nvSpPr>
        <p:spPr>
          <a:xfrm>
            <a:off x="0" y="222110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35" name="Google Shape;2335;p126"/>
          <p:cNvSpPr/>
          <p:nvPr/>
        </p:nvSpPr>
        <p:spPr>
          <a:xfrm>
            <a:off x="1254475" y="27300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36" name="Google Shape;2336;p126"/>
          <p:cNvGrpSpPr/>
          <p:nvPr/>
        </p:nvGrpSpPr>
        <p:grpSpPr>
          <a:xfrm>
            <a:off x="457197" y="2718203"/>
            <a:ext cx="713194" cy="446423"/>
            <a:chOff x="457200" y="1466425"/>
            <a:chExt cx="776900" cy="486300"/>
          </a:xfrm>
        </p:grpSpPr>
        <p:sp>
          <p:nvSpPr>
            <p:cNvPr id="2337" name="Google Shape;2337;p126"/>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2338" name="Google Shape;2338;p126"/>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39" name="Google Shape;2339;p126"/>
          <p:cNvSpPr txBox="1">
            <a:spLocks noGrp="1"/>
          </p:cNvSpPr>
          <p:nvPr>
            <p:ph type="subTitle" idx="6"/>
          </p:nvPr>
        </p:nvSpPr>
        <p:spPr>
          <a:xfrm>
            <a:off x="-125" y="27437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40" name="Google Shape;2340;p126"/>
          <p:cNvSpPr/>
          <p:nvPr/>
        </p:nvSpPr>
        <p:spPr>
          <a:xfrm>
            <a:off x="1254500" y="32526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41" name="Google Shape;2341;p126"/>
          <p:cNvGrpSpPr/>
          <p:nvPr/>
        </p:nvGrpSpPr>
        <p:grpSpPr>
          <a:xfrm>
            <a:off x="457222" y="3240828"/>
            <a:ext cx="713194" cy="446423"/>
            <a:chOff x="457200" y="1466425"/>
            <a:chExt cx="776900" cy="486300"/>
          </a:xfrm>
        </p:grpSpPr>
        <p:sp>
          <p:nvSpPr>
            <p:cNvPr id="2342" name="Google Shape;2342;p126"/>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2343" name="Google Shape;2343;p126"/>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44" name="Google Shape;2344;p126"/>
          <p:cNvSpPr txBox="1">
            <a:spLocks noGrp="1"/>
          </p:cNvSpPr>
          <p:nvPr>
            <p:ph type="subTitle" idx="7"/>
          </p:nvPr>
        </p:nvSpPr>
        <p:spPr>
          <a:xfrm>
            <a:off x="25" y="32663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45" name="Google Shape;2345;p126"/>
          <p:cNvSpPr/>
          <p:nvPr/>
        </p:nvSpPr>
        <p:spPr>
          <a:xfrm>
            <a:off x="1254500" y="377527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46" name="Google Shape;2346;p126"/>
          <p:cNvGrpSpPr/>
          <p:nvPr/>
        </p:nvGrpSpPr>
        <p:grpSpPr>
          <a:xfrm>
            <a:off x="457222" y="3763453"/>
            <a:ext cx="713194" cy="446423"/>
            <a:chOff x="457200" y="1466425"/>
            <a:chExt cx="776900" cy="486300"/>
          </a:xfrm>
        </p:grpSpPr>
        <p:sp>
          <p:nvSpPr>
            <p:cNvPr id="2347" name="Google Shape;2347;p126"/>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2348" name="Google Shape;2348;p126"/>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49" name="Google Shape;2349;p126"/>
          <p:cNvSpPr txBox="1">
            <a:spLocks noGrp="1"/>
          </p:cNvSpPr>
          <p:nvPr>
            <p:ph type="subTitle" idx="8"/>
          </p:nvPr>
        </p:nvSpPr>
        <p:spPr>
          <a:xfrm>
            <a:off x="-50" y="378897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50" name="Google Shape;2350;p126"/>
          <p:cNvSpPr/>
          <p:nvPr/>
        </p:nvSpPr>
        <p:spPr>
          <a:xfrm>
            <a:off x="1254500" y="43234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51" name="Google Shape;2351;p126"/>
          <p:cNvGrpSpPr/>
          <p:nvPr/>
        </p:nvGrpSpPr>
        <p:grpSpPr>
          <a:xfrm>
            <a:off x="457222" y="4311603"/>
            <a:ext cx="713194" cy="446423"/>
            <a:chOff x="457200" y="1466425"/>
            <a:chExt cx="776900" cy="486300"/>
          </a:xfrm>
        </p:grpSpPr>
        <p:sp>
          <p:nvSpPr>
            <p:cNvPr id="2352" name="Google Shape;2352;p126"/>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2353" name="Google Shape;2353;p126"/>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54" name="Google Shape;2354;p126"/>
          <p:cNvSpPr txBox="1">
            <a:spLocks noGrp="1"/>
          </p:cNvSpPr>
          <p:nvPr>
            <p:ph type="subTitle" idx="9"/>
          </p:nvPr>
        </p:nvSpPr>
        <p:spPr>
          <a:xfrm>
            <a:off x="25" y="43371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matchingName="22. Numbered 1–8 (Gray)">
  <p:cSld name="CUSTOM_2_7_1_3_1_1_1_1">
    <p:spTree>
      <p:nvGrpSpPr>
        <p:cNvPr id="1" name="Shape 2355"/>
        <p:cNvGrpSpPr/>
        <p:nvPr/>
      </p:nvGrpSpPr>
      <p:grpSpPr>
        <a:xfrm>
          <a:off x="0" y="0"/>
          <a:ext cx="0" cy="0"/>
          <a:chOff x="0" y="0"/>
          <a:chExt cx="0" cy="0"/>
        </a:xfrm>
      </p:grpSpPr>
      <p:sp>
        <p:nvSpPr>
          <p:cNvPr id="2356" name="Google Shape;2356;p12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57" name="Google Shape;2357;p12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358" name="Google Shape;2358;p12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359" name="Google Shape;2359;p12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360" name="Google Shape;2360;p12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361" name="Google Shape;2361;p12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62" name="Google Shape;2362;p127"/>
          <p:cNvSpPr/>
          <p:nvPr/>
        </p:nvSpPr>
        <p:spPr>
          <a:xfrm>
            <a:off x="1179113" y="387300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63" name="Google Shape;2363;p127"/>
          <p:cNvGrpSpPr/>
          <p:nvPr/>
        </p:nvGrpSpPr>
        <p:grpSpPr>
          <a:xfrm>
            <a:off x="457427" y="3873038"/>
            <a:ext cx="602564" cy="377174"/>
            <a:chOff x="457200" y="1466425"/>
            <a:chExt cx="776900" cy="486300"/>
          </a:xfrm>
        </p:grpSpPr>
        <p:sp>
          <p:nvSpPr>
            <p:cNvPr id="2364" name="Google Shape;2364;p127"/>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2365" name="Google Shape;2365;p127"/>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66" name="Google Shape;2366;p127"/>
          <p:cNvSpPr txBox="1">
            <a:spLocks noGrp="1"/>
          </p:cNvSpPr>
          <p:nvPr>
            <p:ph type="subTitle" idx="3"/>
          </p:nvPr>
        </p:nvSpPr>
        <p:spPr>
          <a:xfrm>
            <a:off x="-12100" y="3873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67" name="Google Shape;2367;p127"/>
          <p:cNvSpPr/>
          <p:nvPr/>
        </p:nvSpPr>
        <p:spPr>
          <a:xfrm>
            <a:off x="1179000" y="431111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68" name="Google Shape;2368;p127"/>
          <p:cNvGrpSpPr/>
          <p:nvPr/>
        </p:nvGrpSpPr>
        <p:grpSpPr>
          <a:xfrm>
            <a:off x="457315" y="4311142"/>
            <a:ext cx="602564" cy="377174"/>
            <a:chOff x="457200" y="1466425"/>
            <a:chExt cx="776900" cy="486300"/>
          </a:xfrm>
        </p:grpSpPr>
        <p:sp>
          <p:nvSpPr>
            <p:cNvPr id="2369" name="Google Shape;2369;p127"/>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2370" name="Google Shape;2370;p127"/>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71" name="Google Shape;2371;p127"/>
          <p:cNvSpPr txBox="1">
            <a:spLocks noGrp="1"/>
          </p:cNvSpPr>
          <p:nvPr>
            <p:ph type="subTitle" idx="4"/>
          </p:nvPr>
        </p:nvSpPr>
        <p:spPr>
          <a:xfrm>
            <a:off x="-12075" y="43112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72" name="Google Shape;2372;p127"/>
          <p:cNvSpPr/>
          <p:nvPr/>
        </p:nvSpPr>
        <p:spPr>
          <a:xfrm>
            <a:off x="1179063" y="299663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73" name="Google Shape;2373;p127"/>
          <p:cNvGrpSpPr/>
          <p:nvPr/>
        </p:nvGrpSpPr>
        <p:grpSpPr>
          <a:xfrm>
            <a:off x="457377" y="2996663"/>
            <a:ext cx="602564" cy="377174"/>
            <a:chOff x="457200" y="1466425"/>
            <a:chExt cx="776900" cy="486300"/>
          </a:xfrm>
        </p:grpSpPr>
        <p:sp>
          <p:nvSpPr>
            <p:cNvPr id="2374" name="Google Shape;2374;p127"/>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2375" name="Google Shape;2375;p127"/>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76" name="Google Shape;2376;p127"/>
          <p:cNvSpPr txBox="1">
            <a:spLocks noGrp="1"/>
          </p:cNvSpPr>
          <p:nvPr>
            <p:ph type="subTitle" idx="5"/>
          </p:nvPr>
        </p:nvSpPr>
        <p:spPr>
          <a:xfrm>
            <a:off x="-12150" y="29967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77" name="Google Shape;2377;p127"/>
          <p:cNvSpPr/>
          <p:nvPr/>
        </p:nvSpPr>
        <p:spPr>
          <a:xfrm>
            <a:off x="1178950" y="343473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78" name="Google Shape;2378;p127"/>
          <p:cNvGrpSpPr/>
          <p:nvPr/>
        </p:nvGrpSpPr>
        <p:grpSpPr>
          <a:xfrm>
            <a:off x="457265" y="3434767"/>
            <a:ext cx="602564" cy="377174"/>
            <a:chOff x="457200" y="1466425"/>
            <a:chExt cx="776900" cy="486300"/>
          </a:xfrm>
        </p:grpSpPr>
        <p:sp>
          <p:nvSpPr>
            <p:cNvPr id="2379" name="Google Shape;2379;p127"/>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2380" name="Google Shape;2380;p127"/>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81" name="Google Shape;2381;p127"/>
          <p:cNvSpPr txBox="1">
            <a:spLocks noGrp="1"/>
          </p:cNvSpPr>
          <p:nvPr>
            <p:ph type="subTitle" idx="6"/>
          </p:nvPr>
        </p:nvSpPr>
        <p:spPr>
          <a:xfrm>
            <a:off x="-12150" y="34348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82" name="Google Shape;2382;p127"/>
          <p:cNvSpPr/>
          <p:nvPr/>
        </p:nvSpPr>
        <p:spPr>
          <a:xfrm>
            <a:off x="1179088" y="213525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83" name="Google Shape;2383;p127"/>
          <p:cNvGrpSpPr/>
          <p:nvPr/>
        </p:nvGrpSpPr>
        <p:grpSpPr>
          <a:xfrm>
            <a:off x="457402" y="2135288"/>
            <a:ext cx="602564" cy="377174"/>
            <a:chOff x="457200" y="1466425"/>
            <a:chExt cx="776900" cy="486300"/>
          </a:xfrm>
        </p:grpSpPr>
        <p:sp>
          <p:nvSpPr>
            <p:cNvPr id="2384" name="Google Shape;2384;p127"/>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2385" name="Google Shape;2385;p127"/>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86" name="Google Shape;2386;p127"/>
          <p:cNvSpPr txBox="1">
            <a:spLocks noGrp="1"/>
          </p:cNvSpPr>
          <p:nvPr>
            <p:ph type="subTitle" idx="7"/>
          </p:nvPr>
        </p:nvSpPr>
        <p:spPr>
          <a:xfrm>
            <a:off x="-12125" y="21353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87" name="Google Shape;2387;p127"/>
          <p:cNvSpPr/>
          <p:nvPr/>
        </p:nvSpPr>
        <p:spPr>
          <a:xfrm>
            <a:off x="1178975" y="257336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88" name="Google Shape;2388;p127"/>
          <p:cNvGrpSpPr/>
          <p:nvPr/>
        </p:nvGrpSpPr>
        <p:grpSpPr>
          <a:xfrm>
            <a:off x="457290" y="2573392"/>
            <a:ext cx="602564" cy="377174"/>
            <a:chOff x="457200" y="1466425"/>
            <a:chExt cx="776900" cy="486300"/>
          </a:xfrm>
        </p:grpSpPr>
        <p:sp>
          <p:nvSpPr>
            <p:cNvPr id="2389" name="Google Shape;2389;p127"/>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2390" name="Google Shape;2390;p127"/>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91" name="Google Shape;2391;p127"/>
          <p:cNvSpPr txBox="1">
            <a:spLocks noGrp="1"/>
          </p:cNvSpPr>
          <p:nvPr>
            <p:ph type="subTitle" idx="8"/>
          </p:nvPr>
        </p:nvSpPr>
        <p:spPr>
          <a:xfrm>
            <a:off x="-12250" y="25735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92" name="Google Shape;2392;p127"/>
          <p:cNvSpPr/>
          <p:nvPr/>
        </p:nvSpPr>
        <p:spPr>
          <a:xfrm>
            <a:off x="1179038" y="125888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93" name="Google Shape;2393;p127"/>
          <p:cNvGrpSpPr/>
          <p:nvPr/>
        </p:nvGrpSpPr>
        <p:grpSpPr>
          <a:xfrm>
            <a:off x="457352" y="1258913"/>
            <a:ext cx="602564" cy="377174"/>
            <a:chOff x="457200" y="1466425"/>
            <a:chExt cx="776900" cy="486300"/>
          </a:xfrm>
        </p:grpSpPr>
        <p:sp>
          <p:nvSpPr>
            <p:cNvPr id="2394" name="Google Shape;2394;p127"/>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2395" name="Google Shape;2395;p127"/>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96" name="Google Shape;2396;p127"/>
          <p:cNvSpPr txBox="1">
            <a:spLocks noGrp="1"/>
          </p:cNvSpPr>
          <p:nvPr>
            <p:ph type="subTitle" idx="9"/>
          </p:nvPr>
        </p:nvSpPr>
        <p:spPr>
          <a:xfrm>
            <a:off x="-12300" y="12590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97" name="Google Shape;2397;p127"/>
          <p:cNvSpPr/>
          <p:nvPr/>
        </p:nvSpPr>
        <p:spPr>
          <a:xfrm>
            <a:off x="1178925" y="169698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98" name="Google Shape;2398;p127"/>
          <p:cNvGrpSpPr/>
          <p:nvPr/>
        </p:nvGrpSpPr>
        <p:grpSpPr>
          <a:xfrm>
            <a:off x="457240" y="1697017"/>
            <a:ext cx="602564" cy="377174"/>
            <a:chOff x="457200" y="1466425"/>
            <a:chExt cx="776900" cy="486300"/>
          </a:xfrm>
        </p:grpSpPr>
        <p:sp>
          <p:nvSpPr>
            <p:cNvPr id="2399" name="Google Shape;2399;p127"/>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2400" name="Google Shape;2400;p127"/>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01" name="Google Shape;2401;p127"/>
          <p:cNvSpPr txBox="1">
            <a:spLocks noGrp="1"/>
          </p:cNvSpPr>
          <p:nvPr>
            <p:ph type="subTitle" idx="13"/>
          </p:nvPr>
        </p:nvSpPr>
        <p:spPr>
          <a:xfrm>
            <a:off x="-12300" y="1697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matchingName="23. Numbered 1–8 (Green)">
  <p:cSld name="CUSTOM_2_7_1_3_1_1_1_1_1">
    <p:spTree>
      <p:nvGrpSpPr>
        <p:cNvPr id="1" name="Shape 2402"/>
        <p:cNvGrpSpPr/>
        <p:nvPr/>
      </p:nvGrpSpPr>
      <p:grpSpPr>
        <a:xfrm>
          <a:off x="0" y="0"/>
          <a:ext cx="0" cy="0"/>
          <a:chOff x="0" y="0"/>
          <a:chExt cx="0" cy="0"/>
        </a:xfrm>
      </p:grpSpPr>
      <p:sp>
        <p:nvSpPr>
          <p:cNvPr id="2403" name="Google Shape;2403;p12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04" name="Google Shape;2404;p12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405" name="Google Shape;2405;p12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406" name="Google Shape;2406;p12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407" name="Google Shape;2407;p12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408" name="Google Shape;2408;p12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09" name="Google Shape;2409;p128"/>
          <p:cNvSpPr/>
          <p:nvPr/>
        </p:nvSpPr>
        <p:spPr>
          <a:xfrm>
            <a:off x="1179113" y="387300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10" name="Google Shape;2410;p128"/>
          <p:cNvGrpSpPr/>
          <p:nvPr/>
        </p:nvGrpSpPr>
        <p:grpSpPr>
          <a:xfrm>
            <a:off x="457427" y="3873038"/>
            <a:ext cx="602564" cy="377174"/>
            <a:chOff x="457200" y="1466425"/>
            <a:chExt cx="776900" cy="486300"/>
          </a:xfrm>
        </p:grpSpPr>
        <p:sp>
          <p:nvSpPr>
            <p:cNvPr id="2411" name="Google Shape;2411;p128"/>
            <p:cNvSpPr/>
            <p:nvPr/>
          </p:nvSpPr>
          <p:spPr>
            <a:xfrm>
              <a:off x="457200" y="1466425"/>
              <a:ext cx="695400" cy="486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2412" name="Google Shape;2412;p128"/>
            <p:cNvSpPr/>
            <p:nvPr/>
          </p:nvSpPr>
          <p:spPr>
            <a:xfrm rot="5400000">
              <a:off x="973100" y="1624950"/>
              <a:ext cx="33337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13" name="Google Shape;2413;p128"/>
          <p:cNvSpPr txBox="1">
            <a:spLocks noGrp="1"/>
          </p:cNvSpPr>
          <p:nvPr>
            <p:ph type="subTitle" idx="3"/>
          </p:nvPr>
        </p:nvSpPr>
        <p:spPr>
          <a:xfrm>
            <a:off x="-12100" y="3873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14" name="Google Shape;2414;p128"/>
          <p:cNvSpPr/>
          <p:nvPr/>
        </p:nvSpPr>
        <p:spPr>
          <a:xfrm>
            <a:off x="1179000" y="431111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15" name="Google Shape;2415;p128"/>
          <p:cNvGrpSpPr/>
          <p:nvPr/>
        </p:nvGrpSpPr>
        <p:grpSpPr>
          <a:xfrm>
            <a:off x="457315" y="4311142"/>
            <a:ext cx="602564" cy="377174"/>
            <a:chOff x="457200" y="1466425"/>
            <a:chExt cx="776900" cy="486300"/>
          </a:xfrm>
        </p:grpSpPr>
        <p:sp>
          <p:nvSpPr>
            <p:cNvPr id="2416" name="Google Shape;2416;p128"/>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2417" name="Google Shape;2417;p128"/>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18" name="Google Shape;2418;p128"/>
          <p:cNvSpPr txBox="1">
            <a:spLocks noGrp="1"/>
          </p:cNvSpPr>
          <p:nvPr>
            <p:ph type="subTitle" idx="4"/>
          </p:nvPr>
        </p:nvSpPr>
        <p:spPr>
          <a:xfrm>
            <a:off x="-12075" y="43112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19" name="Google Shape;2419;p128"/>
          <p:cNvSpPr/>
          <p:nvPr/>
        </p:nvSpPr>
        <p:spPr>
          <a:xfrm>
            <a:off x="1179063" y="299663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20" name="Google Shape;2420;p128"/>
          <p:cNvGrpSpPr/>
          <p:nvPr/>
        </p:nvGrpSpPr>
        <p:grpSpPr>
          <a:xfrm>
            <a:off x="457377" y="2996663"/>
            <a:ext cx="602564" cy="377174"/>
            <a:chOff x="457200" y="1466425"/>
            <a:chExt cx="776900" cy="486300"/>
          </a:xfrm>
        </p:grpSpPr>
        <p:sp>
          <p:nvSpPr>
            <p:cNvPr id="2421" name="Google Shape;2421;p128"/>
            <p:cNvSpPr/>
            <p:nvPr/>
          </p:nvSpPr>
          <p:spPr>
            <a:xfrm>
              <a:off x="457200" y="1466425"/>
              <a:ext cx="695400" cy="486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2422" name="Google Shape;2422;p128"/>
            <p:cNvSpPr/>
            <p:nvPr/>
          </p:nvSpPr>
          <p:spPr>
            <a:xfrm rot="5400000">
              <a:off x="973100" y="1624950"/>
              <a:ext cx="33337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23" name="Google Shape;2423;p128"/>
          <p:cNvSpPr txBox="1">
            <a:spLocks noGrp="1"/>
          </p:cNvSpPr>
          <p:nvPr>
            <p:ph type="subTitle" idx="5"/>
          </p:nvPr>
        </p:nvSpPr>
        <p:spPr>
          <a:xfrm>
            <a:off x="-12150" y="29967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24" name="Google Shape;2424;p128"/>
          <p:cNvSpPr/>
          <p:nvPr/>
        </p:nvSpPr>
        <p:spPr>
          <a:xfrm>
            <a:off x="1178950" y="343473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25" name="Google Shape;2425;p128"/>
          <p:cNvGrpSpPr/>
          <p:nvPr/>
        </p:nvGrpSpPr>
        <p:grpSpPr>
          <a:xfrm>
            <a:off x="457265" y="3434767"/>
            <a:ext cx="602564" cy="377174"/>
            <a:chOff x="457200" y="1466425"/>
            <a:chExt cx="776900" cy="486300"/>
          </a:xfrm>
        </p:grpSpPr>
        <p:sp>
          <p:nvSpPr>
            <p:cNvPr id="2426" name="Google Shape;2426;p128"/>
            <p:cNvSpPr/>
            <p:nvPr/>
          </p:nvSpPr>
          <p:spPr>
            <a:xfrm>
              <a:off x="457200" y="1466425"/>
              <a:ext cx="695400" cy="486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2427" name="Google Shape;2427;p128"/>
            <p:cNvSpPr/>
            <p:nvPr/>
          </p:nvSpPr>
          <p:spPr>
            <a:xfrm rot="5400000">
              <a:off x="973100" y="1624950"/>
              <a:ext cx="33337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28" name="Google Shape;2428;p128"/>
          <p:cNvSpPr txBox="1">
            <a:spLocks noGrp="1"/>
          </p:cNvSpPr>
          <p:nvPr>
            <p:ph type="subTitle" idx="6"/>
          </p:nvPr>
        </p:nvSpPr>
        <p:spPr>
          <a:xfrm>
            <a:off x="-12150" y="34348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29" name="Google Shape;2429;p128"/>
          <p:cNvSpPr/>
          <p:nvPr/>
        </p:nvSpPr>
        <p:spPr>
          <a:xfrm>
            <a:off x="1179088" y="213525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30" name="Google Shape;2430;p128"/>
          <p:cNvGrpSpPr/>
          <p:nvPr/>
        </p:nvGrpSpPr>
        <p:grpSpPr>
          <a:xfrm>
            <a:off x="457402" y="2135288"/>
            <a:ext cx="602564" cy="377174"/>
            <a:chOff x="457200" y="1466425"/>
            <a:chExt cx="776900" cy="486300"/>
          </a:xfrm>
        </p:grpSpPr>
        <p:sp>
          <p:nvSpPr>
            <p:cNvPr id="2431" name="Google Shape;2431;p128"/>
            <p:cNvSpPr/>
            <p:nvPr/>
          </p:nvSpPr>
          <p:spPr>
            <a:xfrm>
              <a:off x="457200" y="1466425"/>
              <a:ext cx="695400" cy="486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2432" name="Google Shape;2432;p128"/>
            <p:cNvSpPr/>
            <p:nvPr/>
          </p:nvSpPr>
          <p:spPr>
            <a:xfrm rot="5400000">
              <a:off x="973100" y="1624950"/>
              <a:ext cx="33337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33" name="Google Shape;2433;p128"/>
          <p:cNvSpPr txBox="1">
            <a:spLocks noGrp="1"/>
          </p:cNvSpPr>
          <p:nvPr>
            <p:ph type="subTitle" idx="7"/>
          </p:nvPr>
        </p:nvSpPr>
        <p:spPr>
          <a:xfrm>
            <a:off x="175" y="2135375"/>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34" name="Google Shape;2434;p128"/>
          <p:cNvSpPr/>
          <p:nvPr/>
        </p:nvSpPr>
        <p:spPr>
          <a:xfrm>
            <a:off x="1178975" y="257336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35" name="Google Shape;2435;p128"/>
          <p:cNvGrpSpPr/>
          <p:nvPr/>
        </p:nvGrpSpPr>
        <p:grpSpPr>
          <a:xfrm>
            <a:off x="457290" y="2573392"/>
            <a:ext cx="602564" cy="377174"/>
            <a:chOff x="457200" y="1466425"/>
            <a:chExt cx="776900" cy="486300"/>
          </a:xfrm>
        </p:grpSpPr>
        <p:sp>
          <p:nvSpPr>
            <p:cNvPr id="2436" name="Google Shape;2436;p128"/>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2437" name="Google Shape;2437;p128"/>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38" name="Google Shape;2438;p128"/>
          <p:cNvSpPr txBox="1">
            <a:spLocks noGrp="1"/>
          </p:cNvSpPr>
          <p:nvPr>
            <p:ph type="subTitle" idx="8"/>
          </p:nvPr>
        </p:nvSpPr>
        <p:spPr>
          <a:xfrm>
            <a:off x="-12300" y="25735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39" name="Google Shape;2439;p128"/>
          <p:cNvSpPr/>
          <p:nvPr/>
        </p:nvSpPr>
        <p:spPr>
          <a:xfrm>
            <a:off x="1179038" y="125888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40" name="Google Shape;2440;p128"/>
          <p:cNvGrpSpPr/>
          <p:nvPr/>
        </p:nvGrpSpPr>
        <p:grpSpPr>
          <a:xfrm>
            <a:off x="457352" y="1258913"/>
            <a:ext cx="602564" cy="377174"/>
            <a:chOff x="457200" y="1466425"/>
            <a:chExt cx="776900" cy="486300"/>
          </a:xfrm>
        </p:grpSpPr>
        <p:sp>
          <p:nvSpPr>
            <p:cNvPr id="2441" name="Google Shape;2441;p128"/>
            <p:cNvSpPr/>
            <p:nvPr/>
          </p:nvSpPr>
          <p:spPr>
            <a:xfrm>
              <a:off x="457200" y="1466425"/>
              <a:ext cx="695400" cy="486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2442" name="Google Shape;2442;p128"/>
            <p:cNvSpPr/>
            <p:nvPr/>
          </p:nvSpPr>
          <p:spPr>
            <a:xfrm rot="5400000">
              <a:off x="973100" y="1624950"/>
              <a:ext cx="33337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43" name="Google Shape;2443;p128"/>
          <p:cNvSpPr txBox="1">
            <a:spLocks noGrp="1"/>
          </p:cNvSpPr>
          <p:nvPr>
            <p:ph type="subTitle" idx="9"/>
          </p:nvPr>
        </p:nvSpPr>
        <p:spPr>
          <a:xfrm>
            <a:off x="0" y="1259000"/>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44" name="Google Shape;2444;p128"/>
          <p:cNvSpPr/>
          <p:nvPr/>
        </p:nvSpPr>
        <p:spPr>
          <a:xfrm>
            <a:off x="1178925" y="169698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45" name="Google Shape;2445;p128"/>
          <p:cNvGrpSpPr/>
          <p:nvPr/>
        </p:nvGrpSpPr>
        <p:grpSpPr>
          <a:xfrm>
            <a:off x="457240" y="1697017"/>
            <a:ext cx="602564" cy="377174"/>
            <a:chOff x="457200" y="1466425"/>
            <a:chExt cx="776900" cy="486300"/>
          </a:xfrm>
        </p:grpSpPr>
        <p:sp>
          <p:nvSpPr>
            <p:cNvPr id="2446" name="Google Shape;2446;p128"/>
            <p:cNvSpPr/>
            <p:nvPr/>
          </p:nvSpPr>
          <p:spPr>
            <a:xfrm>
              <a:off x="457200" y="1466425"/>
              <a:ext cx="695400" cy="486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2447" name="Google Shape;2447;p128"/>
            <p:cNvSpPr/>
            <p:nvPr/>
          </p:nvSpPr>
          <p:spPr>
            <a:xfrm rot="5400000">
              <a:off x="973100" y="1624950"/>
              <a:ext cx="33337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48" name="Google Shape;2448;p128"/>
          <p:cNvSpPr txBox="1">
            <a:spLocks noGrp="1"/>
          </p:cNvSpPr>
          <p:nvPr>
            <p:ph type="subTitle" idx="13"/>
          </p:nvPr>
        </p:nvSpPr>
        <p:spPr>
          <a:xfrm>
            <a:off x="0" y="1697125"/>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matchingName="24. Numbered 1–3 (Green)">
  <p:cSld name="CUSTOM_2_7_1_5">
    <p:spTree>
      <p:nvGrpSpPr>
        <p:cNvPr id="1" name="Shape 2449"/>
        <p:cNvGrpSpPr/>
        <p:nvPr/>
      </p:nvGrpSpPr>
      <p:grpSpPr>
        <a:xfrm>
          <a:off x="0" y="0"/>
          <a:ext cx="0" cy="0"/>
          <a:chOff x="0" y="0"/>
          <a:chExt cx="0" cy="0"/>
        </a:xfrm>
      </p:grpSpPr>
      <p:sp>
        <p:nvSpPr>
          <p:cNvPr id="2450" name="Google Shape;2450;p12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51" name="Google Shape;2451;p12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452" name="Google Shape;2452;p12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453" name="Google Shape;2453;p12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454" name="Google Shape;2454;p12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455" name="Google Shape;2455;p12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456" name="Google Shape;2456;p129"/>
          <p:cNvGrpSpPr/>
          <p:nvPr/>
        </p:nvGrpSpPr>
        <p:grpSpPr>
          <a:xfrm>
            <a:off x="457181" y="1345103"/>
            <a:ext cx="533372" cy="533480"/>
            <a:chOff x="457200" y="1378813"/>
            <a:chExt cx="695400" cy="695450"/>
          </a:xfrm>
        </p:grpSpPr>
        <p:sp>
          <p:nvSpPr>
            <p:cNvPr id="2457" name="Google Shape;2457;p129"/>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2458" name="Google Shape;2458;p129"/>
            <p:cNvSpPr/>
            <p:nvPr/>
          </p:nvSpPr>
          <p:spPr>
            <a:xfrm rot="10800000">
              <a:off x="634726" y="1885638"/>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59" name="Google Shape;2459;p129"/>
          <p:cNvSpPr/>
          <p:nvPr/>
        </p:nvSpPr>
        <p:spPr>
          <a:xfrm flipH="1">
            <a:off x="724275"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129"/>
          <p:cNvSpPr txBox="1">
            <a:spLocks noGrp="1"/>
          </p:cNvSpPr>
          <p:nvPr>
            <p:ph type="subTitle" idx="3"/>
          </p:nvPr>
        </p:nvSpPr>
        <p:spPr>
          <a:xfrm>
            <a:off x="724275"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461" name="Google Shape;2461;p129"/>
          <p:cNvGrpSpPr/>
          <p:nvPr/>
        </p:nvGrpSpPr>
        <p:grpSpPr>
          <a:xfrm>
            <a:off x="3228956" y="1345103"/>
            <a:ext cx="533372" cy="533480"/>
            <a:chOff x="457200" y="1378813"/>
            <a:chExt cx="695400" cy="695450"/>
          </a:xfrm>
        </p:grpSpPr>
        <p:sp>
          <p:nvSpPr>
            <p:cNvPr id="2462" name="Google Shape;2462;p129"/>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2463" name="Google Shape;2463;p129"/>
            <p:cNvSpPr/>
            <p:nvPr/>
          </p:nvSpPr>
          <p:spPr>
            <a:xfrm rot="10800000">
              <a:off x="634726" y="1885638"/>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64" name="Google Shape;2464;p129"/>
          <p:cNvSpPr/>
          <p:nvPr/>
        </p:nvSpPr>
        <p:spPr>
          <a:xfrm flipH="1">
            <a:off x="3496050"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129"/>
          <p:cNvSpPr txBox="1">
            <a:spLocks noGrp="1"/>
          </p:cNvSpPr>
          <p:nvPr>
            <p:ph type="subTitle" idx="4"/>
          </p:nvPr>
        </p:nvSpPr>
        <p:spPr>
          <a:xfrm>
            <a:off x="3496050"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466" name="Google Shape;2466;p129"/>
          <p:cNvGrpSpPr/>
          <p:nvPr/>
        </p:nvGrpSpPr>
        <p:grpSpPr>
          <a:xfrm>
            <a:off x="6134081" y="1345853"/>
            <a:ext cx="533372" cy="533480"/>
            <a:chOff x="457200" y="1378813"/>
            <a:chExt cx="695400" cy="695450"/>
          </a:xfrm>
        </p:grpSpPr>
        <p:sp>
          <p:nvSpPr>
            <p:cNvPr id="2467" name="Google Shape;2467;p129"/>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2468" name="Google Shape;2468;p129"/>
            <p:cNvSpPr/>
            <p:nvPr/>
          </p:nvSpPr>
          <p:spPr>
            <a:xfrm rot="10800000">
              <a:off x="634726" y="1885638"/>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69" name="Google Shape;2469;p129"/>
          <p:cNvSpPr/>
          <p:nvPr/>
        </p:nvSpPr>
        <p:spPr>
          <a:xfrm flipH="1">
            <a:off x="6401175" y="193852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129"/>
          <p:cNvSpPr txBox="1">
            <a:spLocks noGrp="1"/>
          </p:cNvSpPr>
          <p:nvPr>
            <p:ph type="subTitle" idx="5"/>
          </p:nvPr>
        </p:nvSpPr>
        <p:spPr>
          <a:xfrm>
            <a:off x="6401175" y="193858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matchingName="25. Numbered 1–2 (Blue)">
  <p:cSld name="CUSTOM_2_7_1_5_2_1">
    <p:spTree>
      <p:nvGrpSpPr>
        <p:cNvPr id="1" name="Shape 2471"/>
        <p:cNvGrpSpPr/>
        <p:nvPr/>
      </p:nvGrpSpPr>
      <p:grpSpPr>
        <a:xfrm>
          <a:off x="0" y="0"/>
          <a:ext cx="0" cy="0"/>
          <a:chOff x="0" y="0"/>
          <a:chExt cx="0" cy="0"/>
        </a:xfrm>
      </p:grpSpPr>
      <p:pic>
        <p:nvPicPr>
          <p:cNvPr id="2472" name="Google Shape;2472;p130"/>
          <p:cNvPicPr preferRelativeResize="0"/>
          <p:nvPr/>
        </p:nvPicPr>
        <p:blipFill>
          <a:blip r:embed="rId2">
            <a:alphaModFix/>
          </a:blip>
          <a:stretch>
            <a:fillRect/>
          </a:stretch>
        </p:blipFill>
        <p:spPr>
          <a:xfrm>
            <a:off x="4286263" y="1183050"/>
            <a:ext cx="827470" cy="3662574"/>
          </a:xfrm>
          <a:prstGeom prst="rect">
            <a:avLst/>
          </a:prstGeom>
          <a:noFill/>
          <a:ln>
            <a:noFill/>
          </a:ln>
        </p:spPr>
      </p:pic>
      <p:sp>
        <p:nvSpPr>
          <p:cNvPr id="2473" name="Google Shape;2473;p130"/>
          <p:cNvSpPr/>
          <p:nvPr/>
        </p:nvSpPr>
        <p:spPr>
          <a:xfrm>
            <a:off x="1076325" y="142355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13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75" name="Google Shape;2475;p13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476" name="Google Shape;2476;p13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477" name="Google Shape;2477;p13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478" name="Google Shape;2478;p13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479" name="Google Shape;2479;p13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480" name="Google Shape;2480;p130"/>
          <p:cNvGrpSpPr/>
          <p:nvPr/>
        </p:nvGrpSpPr>
        <p:grpSpPr>
          <a:xfrm>
            <a:off x="457206" y="1421303"/>
            <a:ext cx="533372" cy="533480"/>
            <a:chOff x="457200" y="1378813"/>
            <a:chExt cx="695400" cy="695450"/>
          </a:xfrm>
        </p:grpSpPr>
        <p:sp>
          <p:nvSpPr>
            <p:cNvPr id="2481" name="Google Shape;2481;p130"/>
            <p:cNvSpPr/>
            <p:nvPr/>
          </p:nvSpPr>
          <p:spPr>
            <a:xfrm>
              <a:off x="457200" y="1378813"/>
              <a:ext cx="695400" cy="621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2482" name="Google Shape;2482;p130"/>
            <p:cNvSpPr/>
            <p:nvPr/>
          </p:nvSpPr>
          <p:spPr>
            <a:xfrm rot="10800000">
              <a:off x="634726" y="1885638"/>
              <a:ext cx="34032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83" name="Google Shape;2483;p130"/>
          <p:cNvSpPr txBox="1">
            <a:spLocks noGrp="1"/>
          </p:cNvSpPr>
          <p:nvPr>
            <p:ph type="subTitle" idx="3"/>
          </p:nvPr>
        </p:nvSpPr>
        <p:spPr>
          <a:xfrm>
            <a:off x="-12300" y="2135850"/>
            <a:ext cx="4298400" cy="25446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84" name="Google Shape;2484;p130"/>
          <p:cNvSpPr txBox="1">
            <a:spLocks noGrp="1"/>
          </p:cNvSpPr>
          <p:nvPr>
            <p:ph type="subTitle" idx="4"/>
          </p:nvPr>
        </p:nvSpPr>
        <p:spPr>
          <a:xfrm>
            <a:off x="1076325" y="1423475"/>
            <a:ext cx="3057600" cy="476100"/>
          </a:xfrm>
          <a:prstGeom prst="rect">
            <a:avLst/>
          </a:prstGeom>
          <a:noFill/>
          <a:ln>
            <a:noFill/>
          </a:ln>
        </p:spPr>
        <p:txBody>
          <a:bodyPr spcFirstLastPara="1" wrap="square" lIns="182875" tIns="0" rIns="457200" bIns="0" anchor="ctr"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85" name="Google Shape;2485;p130"/>
          <p:cNvSpPr/>
          <p:nvPr/>
        </p:nvSpPr>
        <p:spPr>
          <a:xfrm>
            <a:off x="5555425" y="142580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86" name="Google Shape;2486;p130"/>
          <p:cNvGrpSpPr/>
          <p:nvPr/>
        </p:nvGrpSpPr>
        <p:grpSpPr>
          <a:xfrm>
            <a:off x="4936306" y="1423553"/>
            <a:ext cx="533372" cy="533480"/>
            <a:chOff x="457200" y="1378813"/>
            <a:chExt cx="695400" cy="695450"/>
          </a:xfrm>
        </p:grpSpPr>
        <p:sp>
          <p:nvSpPr>
            <p:cNvPr id="2487" name="Google Shape;2487;p130"/>
            <p:cNvSpPr/>
            <p:nvPr/>
          </p:nvSpPr>
          <p:spPr>
            <a:xfrm>
              <a:off x="457200" y="1378813"/>
              <a:ext cx="695400" cy="621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2488" name="Google Shape;2488;p130"/>
            <p:cNvSpPr/>
            <p:nvPr/>
          </p:nvSpPr>
          <p:spPr>
            <a:xfrm rot="10800000">
              <a:off x="634726" y="1885638"/>
              <a:ext cx="34032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89" name="Google Shape;2489;p130"/>
          <p:cNvSpPr txBox="1">
            <a:spLocks noGrp="1"/>
          </p:cNvSpPr>
          <p:nvPr>
            <p:ph type="subTitle" idx="5"/>
          </p:nvPr>
        </p:nvSpPr>
        <p:spPr>
          <a:xfrm>
            <a:off x="4466800" y="2138100"/>
            <a:ext cx="4298400" cy="25446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90" name="Google Shape;2490;p130"/>
          <p:cNvSpPr txBox="1">
            <a:spLocks noGrp="1"/>
          </p:cNvSpPr>
          <p:nvPr>
            <p:ph type="subTitle" idx="6"/>
          </p:nvPr>
        </p:nvSpPr>
        <p:spPr>
          <a:xfrm>
            <a:off x="5555425" y="1425725"/>
            <a:ext cx="3057600" cy="476100"/>
          </a:xfrm>
          <a:prstGeom prst="rect">
            <a:avLst/>
          </a:prstGeom>
          <a:noFill/>
          <a:ln>
            <a:noFill/>
          </a:ln>
        </p:spPr>
        <p:txBody>
          <a:bodyPr spcFirstLastPara="1" wrap="square" lIns="182875" tIns="0" rIns="457200" bIns="0" anchor="ctr"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matchingName="26. Numbered 1–5 (Grey)">
  <p:cSld name="CUSTOM_2_7_1_5_1">
    <p:spTree>
      <p:nvGrpSpPr>
        <p:cNvPr id="1" name="Shape 2491"/>
        <p:cNvGrpSpPr/>
        <p:nvPr/>
      </p:nvGrpSpPr>
      <p:grpSpPr>
        <a:xfrm>
          <a:off x="0" y="0"/>
          <a:ext cx="0" cy="0"/>
          <a:chOff x="0" y="0"/>
          <a:chExt cx="0" cy="0"/>
        </a:xfrm>
      </p:grpSpPr>
      <p:sp>
        <p:nvSpPr>
          <p:cNvPr id="2492" name="Google Shape;2492;p13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93" name="Google Shape;2493;p13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494" name="Google Shape;2494;p13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495" name="Google Shape;2495;p13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496" name="Google Shape;2496;p13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497" name="Google Shape;2497;p13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98" name="Google Shape;2498;p131"/>
          <p:cNvSpPr/>
          <p:nvPr/>
        </p:nvSpPr>
        <p:spPr>
          <a:xfrm>
            <a:off x="400050" y="125272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01</a:t>
            </a:r>
            <a:endParaRPr sz="4800">
              <a:latin typeface="Roboto Light"/>
              <a:ea typeface="Roboto Light"/>
              <a:cs typeface="Roboto Light"/>
              <a:sym typeface="Roboto Light"/>
            </a:endParaRPr>
          </a:p>
        </p:txBody>
      </p:sp>
      <p:sp>
        <p:nvSpPr>
          <p:cNvPr id="2499" name="Google Shape;2499;p131"/>
          <p:cNvSpPr/>
          <p:nvPr/>
        </p:nvSpPr>
        <p:spPr>
          <a:xfrm>
            <a:off x="1190550" y="127657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131"/>
          <p:cNvSpPr/>
          <p:nvPr/>
        </p:nvSpPr>
        <p:spPr>
          <a:xfrm>
            <a:off x="1133475" y="127657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131"/>
          <p:cNvSpPr/>
          <p:nvPr/>
        </p:nvSpPr>
        <p:spPr>
          <a:xfrm flipH="1">
            <a:off x="457188" y="196237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131"/>
          <p:cNvSpPr/>
          <p:nvPr/>
        </p:nvSpPr>
        <p:spPr>
          <a:xfrm flipH="1">
            <a:off x="876063" y="196237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131"/>
          <p:cNvSpPr/>
          <p:nvPr/>
        </p:nvSpPr>
        <p:spPr>
          <a:xfrm>
            <a:off x="7934400" y="193852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02</a:t>
            </a:r>
            <a:endParaRPr sz="4800">
              <a:latin typeface="Roboto Light"/>
              <a:ea typeface="Roboto Light"/>
              <a:cs typeface="Roboto Light"/>
              <a:sym typeface="Roboto Light"/>
            </a:endParaRPr>
          </a:p>
        </p:txBody>
      </p:sp>
      <p:sp>
        <p:nvSpPr>
          <p:cNvPr id="2504" name="Google Shape;2504;p131"/>
          <p:cNvSpPr/>
          <p:nvPr/>
        </p:nvSpPr>
        <p:spPr>
          <a:xfrm>
            <a:off x="457200" y="262237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03</a:t>
            </a:r>
            <a:endParaRPr sz="4800">
              <a:latin typeface="Roboto Light"/>
              <a:ea typeface="Roboto Light"/>
              <a:cs typeface="Roboto Light"/>
              <a:sym typeface="Roboto Light"/>
            </a:endParaRPr>
          </a:p>
        </p:txBody>
      </p:sp>
      <p:sp>
        <p:nvSpPr>
          <p:cNvPr id="2505" name="Google Shape;2505;p131"/>
          <p:cNvSpPr/>
          <p:nvPr/>
        </p:nvSpPr>
        <p:spPr>
          <a:xfrm>
            <a:off x="1190931" y="264622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131"/>
          <p:cNvSpPr/>
          <p:nvPr/>
        </p:nvSpPr>
        <p:spPr>
          <a:xfrm>
            <a:off x="1133856" y="264622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131"/>
          <p:cNvSpPr/>
          <p:nvPr/>
        </p:nvSpPr>
        <p:spPr>
          <a:xfrm flipH="1">
            <a:off x="514338" y="340822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131"/>
          <p:cNvSpPr/>
          <p:nvPr/>
        </p:nvSpPr>
        <p:spPr>
          <a:xfrm flipH="1">
            <a:off x="933213" y="340822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131"/>
          <p:cNvSpPr/>
          <p:nvPr/>
        </p:nvSpPr>
        <p:spPr>
          <a:xfrm>
            <a:off x="7991550" y="338437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04</a:t>
            </a:r>
            <a:endParaRPr sz="4800">
              <a:latin typeface="Roboto Light"/>
              <a:ea typeface="Roboto Light"/>
              <a:cs typeface="Roboto Light"/>
              <a:sym typeface="Roboto Light"/>
            </a:endParaRPr>
          </a:p>
        </p:txBody>
      </p:sp>
      <p:sp>
        <p:nvSpPr>
          <p:cNvPr id="2510" name="Google Shape;2510;p131"/>
          <p:cNvSpPr/>
          <p:nvPr/>
        </p:nvSpPr>
        <p:spPr>
          <a:xfrm>
            <a:off x="438150" y="4095388"/>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05</a:t>
            </a:r>
            <a:endParaRPr sz="4800">
              <a:latin typeface="Roboto Light"/>
              <a:ea typeface="Roboto Light"/>
              <a:cs typeface="Roboto Light"/>
              <a:sym typeface="Roboto Light"/>
            </a:endParaRPr>
          </a:p>
        </p:txBody>
      </p:sp>
      <p:sp>
        <p:nvSpPr>
          <p:cNvPr id="2511" name="Google Shape;2511;p131"/>
          <p:cNvSpPr/>
          <p:nvPr/>
        </p:nvSpPr>
        <p:spPr>
          <a:xfrm>
            <a:off x="1190931" y="4119238"/>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131"/>
          <p:cNvSpPr/>
          <p:nvPr/>
        </p:nvSpPr>
        <p:spPr>
          <a:xfrm>
            <a:off x="1133856" y="4119238"/>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131"/>
          <p:cNvSpPr txBox="1">
            <a:spLocks noGrp="1"/>
          </p:cNvSpPr>
          <p:nvPr>
            <p:ph type="subTitle" idx="3"/>
          </p:nvPr>
        </p:nvSpPr>
        <p:spPr>
          <a:xfrm>
            <a:off x="-12175" y="1267550"/>
            <a:ext cx="7434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14" name="Google Shape;2514;p131"/>
          <p:cNvSpPr txBox="1">
            <a:spLocks noGrp="1"/>
          </p:cNvSpPr>
          <p:nvPr>
            <p:ph type="subTitle" idx="4"/>
          </p:nvPr>
        </p:nvSpPr>
        <p:spPr>
          <a:xfrm>
            <a:off x="175" y="1944963"/>
            <a:ext cx="9144000" cy="590700"/>
          </a:xfrm>
          <a:prstGeom prst="rect">
            <a:avLst/>
          </a:prstGeom>
          <a:noFill/>
          <a:ln>
            <a:noFill/>
          </a:ln>
        </p:spPr>
        <p:txBody>
          <a:bodyPr spcFirstLastPara="1" wrap="square" lIns="457200" tIns="0" rIns="1554475" bIns="0" anchor="ctr" anchorCtr="0">
            <a:noAutofit/>
          </a:bodyPr>
          <a:lstStyle>
            <a:lvl1pPr lvl="0" algn="r" rtl="0">
              <a:lnSpc>
                <a:spcPct val="115000"/>
              </a:lnSpc>
              <a:spcBef>
                <a:spcPts val="0"/>
              </a:spcBef>
              <a:spcAft>
                <a:spcPts val="0"/>
              </a:spcAft>
              <a:buNone/>
              <a:defRPr>
                <a:latin typeface="Roboto"/>
                <a:ea typeface="Roboto"/>
                <a:cs typeface="Roboto"/>
                <a:sym typeface="Roboto"/>
              </a:defRPr>
            </a:lvl1pPr>
            <a:lvl2pPr lvl="1" algn="r" rtl="0">
              <a:spcBef>
                <a:spcPts val="0"/>
              </a:spcBef>
              <a:spcAft>
                <a:spcPts val="0"/>
              </a:spcAft>
              <a:buNone/>
              <a:defRPr/>
            </a:lvl2pPr>
            <a:lvl3pPr lvl="2" algn="r" rtl="0">
              <a:spcBef>
                <a:spcPts val="0"/>
              </a:spcBef>
              <a:spcAft>
                <a:spcPts val="0"/>
              </a:spcAft>
              <a:buNone/>
              <a:defRPr/>
            </a:lvl3pPr>
            <a:lvl4pPr lvl="3" algn="r" rtl="0">
              <a:spcBef>
                <a:spcPts val="0"/>
              </a:spcBef>
              <a:spcAft>
                <a:spcPts val="0"/>
              </a:spcAft>
              <a:buNone/>
              <a:defRPr/>
            </a:lvl4pPr>
            <a:lvl5pPr lvl="4" algn="r" rtl="0">
              <a:spcBef>
                <a:spcPts val="0"/>
              </a:spcBef>
              <a:spcAft>
                <a:spcPts val="0"/>
              </a:spcAft>
              <a:buNone/>
              <a:defRPr/>
            </a:lvl5pPr>
            <a:lvl6pPr lvl="5" algn="r" rtl="0">
              <a:spcBef>
                <a:spcPts val="0"/>
              </a:spcBef>
              <a:spcAft>
                <a:spcPts val="0"/>
              </a:spcAft>
              <a:buNone/>
              <a:defRPr/>
            </a:lvl6pPr>
            <a:lvl7pPr lvl="6" algn="r" rtl="0">
              <a:spcBef>
                <a:spcPts val="0"/>
              </a:spcBef>
              <a:spcAft>
                <a:spcPts val="0"/>
              </a:spcAft>
              <a:buNone/>
              <a:defRPr/>
            </a:lvl7pPr>
            <a:lvl8pPr lvl="7" algn="r" rtl="0">
              <a:spcBef>
                <a:spcPts val="0"/>
              </a:spcBef>
              <a:spcAft>
                <a:spcPts val="0"/>
              </a:spcAft>
              <a:buNone/>
              <a:defRPr/>
            </a:lvl8pPr>
            <a:lvl9pPr lvl="8" algn="r" rtl="0">
              <a:spcBef>
                <a:spcPts val="0"/>
              </a:spcBef>
              <a:spcAft>
                <a:spcPts val="0"/>
              </a:spcAft>
              <a:buNone/>
              <a:defRPr/>
            </a:lvl9pPr>
          </a:lstStyle>
          <a:p>
            <a:endParaRPr/>
          </a:p>
        </p:txBody>
      </p:sp>
      <p:sp>
        <p:nvSpPr>
          <p:cNvPr id="2515" name="Google Shape;2515;p131"/>
          <p:cNvSpPr txBox="1">
            <a:spLocks noGrp="1"/>
          </p:cNvSpPr>
          <p:nvPr>
            <p:ph type="subTitle" idx="5"/>
          </p:nvPr>
        </p:nvSpPr>
        <p:spPr>
          <a:xfrm>
            <a:off x="-12175" y="2648175"/>
            <a:ext cx="9168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16" name="Google Shape;2516;p131"/>
          <p:cNvSpPr txBox="1">
            <a:spLocks noGrp="1"/>
          </p:cNvSpPr>
          <p:nvPr>
            <p:ph type="subTitle" idx="6"/>
          </p:nvPr>
        </p:nvSpPr>
        <p:spPr>
          <a:xfrm>
            <a:off x="-12175" y="3394650"/>
            <a:ext cx="9144000" cy="590700"/>
          </a:xfrm>
          <a:prstGeom prst="rect">
            <a:avLst/>
          </a:prstGeom>
          <a:noFill/>
          <a:ln>
            <a:noFill/>
          </a:ln>
        </p:spPr>
        <p:txBody>
          <a:bodyPr spcFirstLastPara="1" wrap="square" lIns="457200" tIns="0" rIns="1554475" bIns="0" anchor="ctr" anchorCtr="0">
            <a:noAutofit/>
          </a:bodyPr>
          <a:lstStyle>
            <a:lvl1pPr lvl="0" algn="r"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17" name="Google Shape;2517;p131"/>
          <p:cNvSpPr txBox="1">
            <a:spLocks noGrp="1"/>
          </p:cNvSpPr>
          <p:nvPr>
            <p:ph type="subTitle" idx="7"/>
          </p:nvPr>
        </p:nvSpPr>
        <p:spPr>
          <a:xfrm>
            <a:off x="175" y="4119225"/>
            <a:ext cx="9168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guide id="2" pos="5460">
          <p15:clr>
            <a:srgbClr val="F9AD4C"/>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matchingName="27. Bullets 1–4 (Greens)">
  <p:cSld name="CUSTOM_2_7_1_6_1_2">
    <p:spTree>
      <p:nvGrpSpPr>
        <p:cNvPr id="1" name="Shape 2518"/>
        <p:cNvGrpSpPr/>
        <p:nvPr/>
      </p:nvGrpSpPr>
      <p:grpSpPr>
        <a:xfrm>
          <a:off x="0" y="0"/>
          <a:ext cx="0" cy="0"/>
          <a:chOff x="0" y="0"/>
          <a:chExt cx="0" cy="0"/>
        </a:xfrm>
      </p:grpSpPr>
      <p:sp>
        <p:nvSpPr>
          <p:cNvPr id="2519" name="Google Shape;2519;p132"/>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13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21" name="Google Shape;2521;p13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522" name="Google Shape;2522;p13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523" name="Google Shape;2523;p13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524" name="Google Shape;2524;p13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525" name="Google Shape;2525;p13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26" name="Google Shape;2526;p132"/>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27" name="Google Shape;2527;p132"/>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132"/>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132"/>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132"/>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31" name="Google Shape;2531;p132"/>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32" name="Google Shape;2532;p132"/>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2533" name="Google Shape;2533;p132"/>
          <p:cNvPicPr preferRelativeResize="0"/>
          <p:nvPr/>
        </p:nvPicPr>
        <p:blipFill rotWithShape="1">
          <a:blip r:embed="rId2">
            <a:alphaModFix/>
          </a:blip>
          <a:srcRect t="1830" b="1830"/>
          <a:stretch/>
        </p:blipFill>
        <p:spPr>
          <a:xfrm>
            <a:off x="429768" y="1402811"/>
            <a:ext cx="785567" cy="606900"/>
          </a:xfrm>
          <a:prstGeom prst="rect">
            <a:avLst/>
          </a:prstGeom>
          <a:noFill/>
          <a:ln>
            <a:noFill/>
          </a:ln>
        </p:spPr>
      </p:pic>
      <p:pic>
        <p:nvPicPr>
          <p:cNvPr id="2534" name="Google Shape;2534;p132"/>
          <p:cNvPicPr preferRelativeResize="0"/>
          <p:nvPr/>
        </p:nvPicPr>
        <p:blipFill rotWithShape="1">
          <a:blip r:embed="rId3">
            <a:alphaModFix/>
          </a:blip>
          <a:srcRect t="228" b="238"/>
          <a:stretch/>
        </p:blipFill>
        <p:spPr>
          <a:xfrm>
            <a:off x="429768" y="2227098"/>
            <a:ext cx="785566" cy="606900"/>
          </a:xfrm>
          <a:prstGeom prst="rect">
            <a:avLst/>
          </a:prstGeom>
          <a:noFill/>
          <a:ln>
            <a:noFill/>
          </a:ln>
        </p:spPr>
      </p:pic>
      <p:pic>
        <p:nvPicPr>
          <p:cNvPr id="2535" name="Google Shape;2535;p132"/>
          <p:cNvPicPr preferRelativeResize="0"/>
          <p:nvPr/>
        </p:nvPicPr>
        <p:blipFill rotWithShape="1">
          <a:blip r:embed="rId3">
            <a:alphaModFix/>
          </a:blip>
          <a:srcRect t="228" b="238"/>
          <a:stretch/>
        </p:blipFill>
        <p:spPr>
          <a:xfrm>
            <a:off x="432306" y="3916573"/>
            <a:ext cx="785566" cy="606900"/>
          </a:xfrm>
          <a:prstGeom prst="rect">
            <a:avLst/>
          </a:prstGeom>
          <a:noFill/>
          <a:ln>
            <a:noFill/>
          </a:ln>
        </p:spPr>
      </p:pic>
      <p:pic>
        <p:nvPicPr>
          <p:cNvPr id="2536" name="Google Shape;2536;p132"/>
          <p:cNvPicPr preferRelativeResize="0"/>
          <p:nvPr/>
        </p:nvPicPr>
        <p:blipFill rotWithShape="1">
          <a:blip r:embed="rId2">
            <a:alphaModFix/>
          </a:blip>
          <a:srcRect t="1830" b="1830"/>
          <a:stretch/>
        </p:blipFill>
        <p:spPr>
          <a:xfrm>
            <a:off x="429768" y="3082261"/>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guide id="2" pos="1512">
          <p15:clr>
            <a:srgbClr val="FA7B17"/>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3. Challenge">
  <p:cSld name="CUSTOM_2_3_1_1_1_1_1_2_1_2_1_1_4">
    <p:spTree>
      <p:nvGrpSpPr>
        <p:cNvPr id="1" name="Shape 112"/>
        <p:cNvGrpSpPr/>
        <p:nvPr/>
      </p:nvGrpSpPr>
      <p:grpSpPr>
        <a:xfrm>
          <a:off x="0" y="0"/>
          <a:ext cx="0" cy="0"/>
          <a:chOff x="0" y="0"/>
          <a:chExt cx="0" cy="0"/>
        </a:xfrm>
      </p:grpSpPr>
      <p:pic>
        <p:nvPicPr>
          <p:cNvPr id="113" name="Google Shape;113;p14"/>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14" name="Google Shape;114;p14"/>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5" name="Google Shape;115;p14"/>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16" name="Google Shape;116;p1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17" name="Google Shape;117;p14"/>
          <p:cNvSpPr txBox="1">
            <a:spLocks noGrp="1"/>
          </p:cNvSpPr>
          <p:nvPr>
            <p:ph type="title"/>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8" name="Google Shape;118;p14"/>
          <p:cNvSpPr txBox="1">
            <a:spLocks noGrp="1"/>
          </p:cNvSpPr>
          <p:nvPr>
            <p:ph type="title" idx="2"/>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9" name="Google Shape;119;p14"/>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120" name="Google Shape;120;p14"/>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21" name="Google Shape;121;p14"/>
          <p:cNvPicPr preferRelativeResize="0"/>
          <p:nvPr/>
        </p:nvPicPr>
        <p:blipFill rotWithShape="1">
          <a:blip r:embed="rId4">
            <a:alphaModFix/>
          </a:blip>
          <a:srcRect/>
          <a:stretch/>
        </p:blipFill>
        <p:spPr>
          <a:xfrm>
            <a:off x="273900" y="-595025"/>
            <a:ext cx="2950353" cy="5143500"/>
          </a:xfrm>
          <a:prstGeom prst="rect">
            <a:avLst/>
          </a:prstGeom>
          <a:noFill/>
          <a:ln>
            <a:noFill/>
          </a:ln>
        </p:spPr>
      </p:pic>
    </p:spTree>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matchingName="28. Bullets 1–4 (Yellow/Green)">
  <p:cSld name="CUSTOM_2_7_1_6_1_2_1">
    <p:spTree>
      <p:nvGrpSpPr>
        <p:cNvPr id="1" name="Shape 2537"/>
        <p:cNvGrpSpPr/>
        <p:nvPr/>
      </p:nvGrpSpPr>
      <p:grpSpPr>
        <a:xfrm>
          <a:off x="0" y="0"/>
          <a:ext cx="0" cy="0"/>
          <a:chOff x="0" y="0"/>
          <a:chExt cx="0" cy="0"/>
        </a:xfrm>
      </p:grpSpPr>
      <p:sp>
        <p:nvSpPr>
          <p:cNvPr id="2538" name="Google Shape;2538;p133"/>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13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40" name="Google Shape;2540;p13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541" name="Google Shape;2541;p13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542" name="Google Shape;2542;p13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543" name="Google Shape;2543;p13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544" name="Google Shape;2544;p13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45" name="Google Shape;2545;p133"/>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46" name="Google Shape;2546;p133"/>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133"/>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133"/>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133"/>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50" name="Google Shape;2550;p133"/>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51" name="Google Shape;2551;p133"/>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2552" name="Google Shape;2552;p133"/>
          <p:cNvPicPr preferRelativeResize="0"/>
          <p:nvPr/>
        </p:nvPicPr>
        <p:blipFill rotWithShape="1">
          <a:blip r:embed="rId2">
            <a:alphaModFix/>
          </a:blip>
          <a:srcRect t="1830" b="1830"/>
          <a:stretch/>
        </p:blipFill>
        <p:spPr>
          <a:xfrm>
            <a:off x="429768" y="1402811"/>
            <a:ext cx="785567" cy="606900"/>
          </a:xfrm>
          <a:prstGeom prst="rect">
            <a:avLst/>
          </a:prstGeom>
          <a:noFill/>
          <a:ln>
            <a:noFill/>
          </a:ln>
        </p:spPr>
      </p:pic>
      <p:pic>
        <p:nvPicPr>
          <p:cNvPr id="2553" name="Google Shape;2553;p133"/>
          <p:cNvPicPr preferRelativeResize="0"/>
          <p:nvPr/>
        </p:nvPicPr>
        <p:blipFill rotWithShape="1">
          <a:blip r:embed="rId2">
            <a:alphaModFix/>
          </a:blip>
          <a:srcRect t="1830" b="1830"/>
          <a:stretch/>
        </p:blipFill>
        <p:spPr>
          <a:xfrm>
            <a:off x="429768" y="2227098"/>
            <a:ext cx="785567" cy="606900"/>
          </a:xfrm>
          <a:prstGeom prst="rect">
            <a:avLst/>
          </a:prstGeom>
          <a:noFill/>
          <a:ln>
            <a:noFill/>
          </a:ln>
        </p:spPr>
      </p:pic>
      <p:pic>
        <p:nvPicPr>
          <p:cNvPr id="2554" name="Google Shape;2554;p133"/>
          <p:cNvPicPr preferRelativeResize="0"/>
          <p:nvPr/>
        </p:nvPicPr>
        <p:blipFill rotWithShape="1">
          <a:blip r:embed="rId2">
            <a:alphaModFix/>
          </a:blip>
          <a:srcRect t="1830" b="1830"/>
          <a:stretch/>
        </p:blipFill>
        <p:spPr>
          <a:xfrm>
            <a:off x="432306" y="3916573"/>
            <a:ext cx="785567" cy="606900"/>
          </a:xfrm>
          <a:prstGeom prst="rect">
            <a:avLst/>
          </a:prstGeom>
          <a:noFill/>
          <a:ln>
            <a:noFill/>
          </a:ln>
        </p:spPr>
      </p:pic>
      <p:pic>
        <p:nvPicPr>
          <p:cNvPr id="2555" name="Google Shape;2555;p133"/>
          <p:cNvPicPr preferRelativeResize="0"/>
          <p:nvPr/>
        </p:nvPicPr>
        <p:blipFill rotWithShape="1">
          <a:blip r:embed="rId2">
            <a:alphaModFix/>
          </a:blip>
          <a:srcRect t="1830" b="1830"/>
          <a:stretch/>
        </p:blipFill>
        <p:spPr>
          <a:xfrm>
            <a:off x="429768" y="3082261"/>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matchingName="29. Bullets 1–4 (Gray)">
  <p:cSld name="CUSTOM_2_7_1_6_1_2_1_1">
    <p:spTree>
      <p:nvGrpSpPr>
        <p:cNvPr id="1" name="Shape 2556"/>
        <p:cNvGrpSpPr/>
        <p:nvPr/>
      </p:nvGrpSpPr>
      <p:grpSpPr>
        <a:xfrm>
          <a:off x="0" y="0"/>
          <a:ext cx="0" cy="0"/>
          <a:chOff x="0" y="0"/>
          <a:chExt cx="0" cy="0"/>
        </a:xfrm>
      </p:grpSpPr>
      <p:sp>
        <p:nvSpPr>
          <p:cNvPr id="2557" name="Google Shape;2557;p134"/>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13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59" name="Google Shape;2559;p13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560" name="Google Shape;2560;p13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561" name="Google Shape;2561;p13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562" name="Google Shape;2562;p13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563" name="Google Shape;2563;p13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64" name="Google Shape;2564;p134"/>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65" name="Google Shape;2565;p134"/>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134"/>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134"/>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134"/>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69" name="Google Shape;2569;p134"/>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70" name="Google Shape;2570;p134"/>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2571" name="Google Shape;2571;p134"/>
          <p:cNvPicPr preferRelativeResize="0"/>
          <p:nvPr/>
        </p:nvPicPr>
        <p:blipFill rotWithShape="1">
          <a:blip r:embed="rId2">
            <a:alphaModFix/>
          </a:blip>
          <a:srcRect t="1774" b="1765"/>
          <a:stretch/>
        </p:blipFill>
        <p:spPr>
          <a:xfrm>
            <a:off x="429768" y="1402811"/>
            <a:ext cx="785567" cy="606900"/>
          </a:xfrm>
          <a:prstGeom prst="rect">
            <a:avLst/>
          </a:prstGeom>
          <a:noFill/>
          <a:ln>
            <a:noFill/>
          </a:ln>
        </p:spPr>
      </p:pic>
      <p:pic>
        <p:nvPicPr>
          <p:cNvPr id="2572" name="Google Shape;2572;p134"/>
          <p:cNvPicPr preferRelativeResize="0"/>
          <p:nvPr/>
        </p:nvPicPr>
        <p:blipFill rotWithShape="1">
          <a:blip r:embed="rId2">
            <a:alphaModFix/>
          </a:blip>
          <a:srcRect t="1774" b="1765"/>
          <a:stretch/>
        </p:blipFill>
        <p:spPr>
          <a:xfrm>
            <a:off x="429768" y="2227098"/>
            <a:ext cx="785566" cy="606900"/>
          </a:xfrm>
          <a:prstGeom prst="rect">
            <a:avLst/>
          </a:prstGeom>
          <a:noFill/>
          <a:ln>
            <a:noFill/>
          </a:ln>
        </p:spPr>
      </p:pic>
      <p:pic>
        <p:nvPicPr>
          <p:cNvPr id="2573" name="Google Shape;2573;p134"/>
          <p:cNvPicPr preferRelativeResize="0"/>
          <p:nvPr/>
        </p:nvPicPr>
        <p:blipFill rotWithShape="1">
          <a:blip r:embed="rId2">
            <a:alphaModFix/>
          </a:blip>
          <a:srcRect t="1774" b="1765"/>
          <a:stretch/>
        </p:blipFill>
        <p:spPr>
          <a:xfrm>
            <a:off x="429768" y="3056198"/>
            <a:ext cx="785566" cy="606900"/>
          </a:xfrm>
          <a:prstGeom prst="rect">
            <a:avLst/>
          </a:prstGeom>
          <a:noFill/>
          <a:ln>
            <a:noFill/>
          </a:ln>
        </p:spPr>
      </p:pic>
      <p:pic>
        <p:nvPicPr>
          <p:cNvPr id="2574" name="Google Shape;2574;p134"/>
          <p:cNvPicPr preferRelativeResize="0"/>
          <p:nvPr/>
        </p:nvPicPr>
        <p:blipFill rotWithShape="1">
          <a:blip r:embed="rId2">
            <a:alphaModFix/>
          </a:blip>
          <a:srcRect t="1774" b="1765"/>
          <a:stretch/>
        </p:blipFill>
        <p:spPr>
          <a:xfrm>
            <a:off x="432306" y="3916573"/>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matchingName="30. Bullets 1–4 (Blue)">
  <p:cSld name="CUSTOM_2_7_1_6_1_2_1_1_1">
    <p:spTree>
      <p:nvGrpSpPr>
        <p:cNvPr id="1" name="Shape 2575"/>
        <p:cNvGrpSpPr/>
        <p:nvPr/>
      </p:nvGrpSpPr>
      <p:grpSpPr>
        <a:xfrm>
          <a:off x="0" y="0"/>
          <a:ext cx="0" cy="0"/>
          <a:chOff x="0" y="0"/>
          <a:chExt cx="0" cy="0"/>
        </a:xfrm>
      </p:grpSpPr>
      <p:sp>
        <p:nvSpPr>
          <p:cNvPr id="2576" name="Google Shape;2576;p135"/>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13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78" name="Google Shape;2578;p13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579" name="Google Shape;2579;p13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580" name="Google Shape;2580;p13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581" name="Google Shape;2581;p13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582" name="Google Shape;2582;p13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83" name="Google Shape;2583;p135"/>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84" name="Google Shape;2584;p135"/>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135"/>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135"/>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135"/>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88" name="Google Shape;2588;p135"/>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89" name="Google Shape;2589;p135"/>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2590" name="Google Shape;2590;p135"/>
          <p:cNvPicPr preferRelativeResize="0"/>
          <p:nvPr/>
        </p:nvPicPr>
        <p:blipFill rotWithShape="1">
          <a:blip r:embed="rId2">
            <a:alphaModFix/>
          </a:blip>
          <a:srcRect t="475" b="465"/>
          <a:stretch/>
        </p:blipFill>
        <p:spPr>
          <a:xfrm>
            <a:off x="429768" y="1402811"/>
            <a:ext cx="785567" cy="606900"/>
          </a:xfrm>
          <a:prstGeom prst="rect">
            <a:avLst/>
          </a:prstGeom>
          <a:noFill/>
          <a:ln>
            <a:noFill/>
          </a:ln>
        </p:spPr>
      </p:pic>
      <p:pic>
        <p:nvPicPr>
          <p:cNvPr id="2591" name="Google Shape;2591;p135"/>
          <p:cNvPicPr preferRelativeResize="0"/>
          <p:nvPr/>
        </p:nvPicPr>
        <p:blipFill rotWithShape="1">
          <a:blip r:embed="rId2">
            <a:alphaModFix/>
          </a:blip>
          <a:srcRect t="475" b="465"/>
          <a:stretch/>
        </p:blipFill>
        <p:spPr>
          <a:xfrm>
            <a:off x="429768" y="2227098"/>
            <a:ext cx="785566" cy="606900"/>
          </a:xfrm>
          <a:prstGeom prst="rect">
            <a:avLst/>
          </a:prstGeom>
          <a:noFill/>
          <a:ln>
            <a:noFill/>
          </a:ln>
        </p:spPr>
      </p:pic>
      <p:pic>
        <p:nvPicPr>
          <p:cNvPr id="2592" name="Google Shape;2592;p135"/>
          <p:cNvPicPr preferRelativeResize="0"/>
          <p:nvPr/>
        </p:nvPicPr>
        <p:blipFill rotWithShape="1">
          <a:blip r:embed="rId2">
            <a:alphaModFix/>
          </a:blip>
          <a:srcRect t="475" b="465"/>
          <a:stretch/>
        </p:blipFill>
        <p:spPr>
          <a:xfrm>
            <a:off x="429768" y="3056198"/>
            <a:ext cx="785566" cy="606900"/>
          </a:xfrm>
          <a:prstGeom prst="rect">
            <a:avLst/>
          </a:prstGeom>
          <a:noFill/>
          <a:ln>
            <a:noFill/>
          </a:ln>
        </p:spPr>
      </p:pic>
      <p:pic>
        <p:nvPicPr>
          <p:cNvPr id="2593" name="Google Shape;2593;p135"/>
          <p:cNvPicPr preferRelativeResize="0"/>
          <p:nvPr/>
        </p:nvPicPr>
        <p:blipFill rotWithShape="1">
          <a:blip r:embed="rId2">
            <a:alphaModFix/>
          </a:blip>
          <a:srcRect t="475" b="465"/>
          <a:stretch/>
        </p:blipFill>
        <p:spPr>
          <a:xfrm>
            <a:off x="432306" y="3916573"/>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matchingName="31. Bullets 1–5 (Green)">
  <p:cSld name="CUSTOM_2_7_1_4_1">
    <p:spTree>
      <p:nvGrpSpPr>
        <p:cNvPr id="1" name="Shape 2594"/>
        <p:cNvGrpSpPr/>
        <p:nvPr/>
      </p:nvGrpSpPr>
      <p:grpSpPr>
        <a:xfrm>
          <a:off x="0" y="0"/>
          <a:ext cx="0" cy="0"/>
          <a:chOff x="0" y="0"/>
          <a:chExt cx="0" cy="0"/>
        </a:xfrm>
      </p:grpSpPr>
      <p:sp>
        <p:nvSpPr>
          <p:cNvPr id="2595" name="Google Shape;2595;p136"/>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13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97" name="Google Shape;2597;p13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598" name="Google Shape;2598;p13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599" name="Google Shape;2599;p13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600" name="Google Shape;2600;p13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601" name="Google Shape;2601;p13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02" name="Google Shape;2602;p136"/>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03" name="Google Shape;2603;p136"/>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136"/>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136"/>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136"/>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07" name="Google Shape;2607;p136"/>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08" name="Google Shape;2608;p136"/>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09" name="Google Shape;2609;p136"/>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136"/>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2611" name="Google Shape;2611;p136"/>
          <p:cNvPicPr preferRelativeResize="0"/>
          <p:nvPr/>
        </p:nvPicPr>
        <p:blipFill rotWithShape="1">
          <a:blip r:embed="rId2">
            <a:alphaModFix/>
          </a:blip>
          <a:srcRect t="1830" b="1830"/>
          <a:stretch/>
        </p:blipFill>
        <p:spPr>
          <a:xfrm>
            <a:off x="429768" y="1314036"/>
            <a:ext cx="785567" cy="606900"/>
          </a:xfrm>
          <a:prstGeom prst="rect">
            <a:avLst/>
          </a:prstGeom>
          <a:noFill/>
          <a:ln>
            <a:noFill/>
          </a:ln>
        </p:spPr>
      </p:pic>
      <p:pic>
        <p:nvPicPr>
          <p:cNvPr id="2612" name="Google Shape;2612;p136"/>
          <p:cNvPicPr preferRelativeResize="0"/>
          <p:nvPr/>
        </p:nvPicPr>
        <p:blipFill rotWithShape="1">
          <a:blip r:embed="rId3">
            <a:alphaModFix/>
          </a:blip>
          <a:srcRect t="228" b="238"/>
          <a:stretch/>
        </p:blipFill>
        <p:spPr>
          <a:xfrm>
            <a:off x="429768" y="2010348"/>
            <a:ext cx="785566" cy="606900"/>
          </a:xfrm>
          <a:prstGeom prst="rect">
            <a:avLst/>
          </a:prstGeom>
          <a:noFill/>
          <a:ln>
            <a:noFill/>
          </a:ln>
        </p:spPr>
      </p:pic>
      <p:pic>
        <p:nvPicPr>
          <p:cNvPr id="2613" name="Google Shape;2613;p136"/>
          <p:cNvPicPr preferRelativeResize="0"/>
          <p:nvPr/>
        </p:nvPicPr>
        <p:blipFill rotWithShape="1">
          <a:blip r:embed="rId2">
            <a:alphaModFix/>
          </a:blip>
          <a:srcRect t="1830" b="1830"/>
          <a:stretch/>
        </p:blipFill>
        <p:spPr>
          <a:xfrm>
            <a:off x="429768" y="2701248"/>
            <a:ext cx="785566" cy="606900"/>
          </a:xfrm>
          <a:prstGeom prst="rect">
            <a:avLst/>
          </a:prstGeom>
          <a:noFill/>
          <a:ln>
            <a:noFill/>
          </a:ln>
        </p:spPr>
      </p:pic>
      <p:pic>
        <p:nvPicPr>
          <p:cNvPr id="2614" name="Google Shape;2614;p136"/>
          <p:cNvPicPr preferRelativeResize="0"/>
          <p:nvPr/>
        </p:nvPicPr>
        <p:blipFill rotWithShape="1">
          <a:blip r:embed="rId3">
            <a:alphaModFix/>
          </a:blip>
          <a:srcRect t="228" b="238"/>
          <a:stretch/>
        </p:blipFill>
        <p:spPr>
          <a:xfrm>
            <a:off x="429768" y="3392773"/>
            <a:ext cx="785566" cy="606900"/>
          </a:xfrm>
          <a:prstGeom prst="rect">
            <a:avLst/>
          </a:prstGeom>
          <a:noFill/>
          <a:ln>
            <a:noFill/>
          </a:ln>
        </p:spPr>
      </p:pic>
      <p:pic>
        <p:nvPicPr>
          <p:cNvPr id="2615" name="Google Shape;2615;p136"/>
          <p:cNvPicPr preferRelativeResize="0"/>
          <p:nvPr/>
        </p:nvPicPr>
        <p:blipFill rotWithShape="1">
          <a:blip r:embed="rId2">
            <a:alphaModFix/>
          </a:blip>
          <a:srcRect t="1830" b="1830"/>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matchingName="32. Bullets 1–5 (Green/Yellow)">
  <p:cSld name="CUSTOM_2_7_1_4_1_2">
    <p:spTree>
      <p:nvGrpSpPr>
        <p:cNvPr id="1" name="Shape 2616"/>
        <p:cNvGrpSpPr/>
        <p:nvPr/>
      </p:nvGrpSpPr>
      <p:grpSpPr>
        <a:xfrm>
          <a:off x="0" y="0"/>
          <a:ext cx="0" cy="0"/>
          <a:chOff x="0" y="0"/>
          <a:chExt cx="0" cy="0"/>
        </a:xfrm>
      </p:grpSpPr>
      <p:sp>
        <p:nvSpPr>
          <p:cNvPr id="2617" name="Google Shape;2617;p137"/>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13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19" name="Google Shape;2619;p13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620" name="Google Shape;2620;p13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621" name="Google Shape;2621;p13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622" name="Google Shape;2622;p13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623" name="Google Shape;2623;p13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24" name="Google Shape;2624;p137"/>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25" name="Google Shape;2625;p137"/>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137"/>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137"/>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137"/>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29" name="Google Shape;2629;p137"/>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30" name="Google Shape;2630;p137"/>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31" name="Google Shape;2631;p137"/>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137"/>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2633" name="Google Shape;2633;p137"/>
          <p:cNvPicPr preferRelativeResize="0"/>
          <p:nvPr/>
        </p:nvPicPr>
        <p:blipFill rotWithShape="1">
          <a:blip r:embed="rId2">
            <a:alphaModFix/>
          </a:blip>
          <a:srcRect t="1830" b="1830"/>
          <a:stretch/>
        </p:blipFill>
        <p:spPr>
          <a:xfrm>
            <a:off x="429768" y="1314036"/>
            <a:ext cx="785567" cy="606900"/>
          </a:xfrm>
          <a:prstGeom prst="rect">
            <a:avLst/>
          </a:prstGeom>
          <a:noFill/>
          <a:ln>
            <a:noFill/>
          </a:ln>
        </p:spPr>
      </p:pic>
      <p:pic>
        <p:nvPicPr>
          <p:cNvPr id="2634" name="Google Shape;2634;p137"/>
          <p:cNvPicPr preferRelativeResize="0"/>
          <p:nvPr/>
        </p:nvPicPr>
        <p:blipFill rotWithShape="1">
          <a:blip r:embed="rId2">
            <a:alphaModFix/>
          </a:blip>
          <a:srcRect t="1830" b="1830"/>
          <a:stretch/>
        </p:blipFill>
        <p:spPr>
          <a:xfrm>
            <a:off x="429768" y="2010348"/>
            <a:ext cx="785567" cy="606900"/>
          </a:xfrm>
          <a:prstGeom prst="rect">
            <a:avLst/>
          </a:prstGeom>
          <a:noFill/>
          <a:ln>
            <a:noFill/>
          </a:ln>
        </p:spPr>
      </p:pic>
      <p:pic>
        <p:nvPicPr>
          <p:cNvPr id="2635" name="Google Shape;2635;p137"/>
          <p:cNvPicPr preferRelativeResize="0"/>
          <p:nvPr/>
        </p:nvPicPr>
        <p:blipFill rotWithShape="1">
          <a:blip r:embed="rId2">
            <a:alphaModFix/>
          </a:blip>
          <a:srcRect t="1830" b="1830"/>
          <a:stretch/>
        </p:blipFill>
        <p:spPr>
          <a:xfrm>
            <a:off x="429768" y="2701248"/>
            <a:ext cx="785566" cy="606900"/>
          </a:xfrm>
          <a:prstGeom prst="rect">
            <a:avLst/>
          </a:prstGeom>
          <a:noFill/>
          <a:ln>
            <a:noFill/>
          </a:ln>
        </p:spPr>
      </p:pic>
      <p:pic>
        <p:nvPicPr>
          <p:cNvPr id="2636" name="Google Shape;2636;p137"/>
          <p:cNvPicPr preferRelativeResize="0"/>
          <p:nvPr/>
        </p:nvPicPr>
        <p:blipFill rotWithShape="1">
          <a:blip r:embed="rId2">
            <a:alphaModFix/>
          </a:blip>
          <a:srcRect t="1830" b="1830"/>
          <a:stretch/>
        </p:blipFill>
        <p:spPr>
          <a:xfrm>
            <a:off x="429768" y="3392773"/>
            <a:ext cx="785567" cy="606900"/>
          </a:xfrm>
          <a:prstGeom prst="rect">
            <a:avLst/>
          </a:prstGeom>
          <a:noFill/>
          <a:ln>
            <a:noFill/>
          </a:ln>
        </p:spPr>
      </p:pic>
      <p:pic>
        <p:nvPicPr>
          <p:cNvPr id="2637" name="Google Shape;2637;p137"/>
          <p:cNvPicPr preferRelativeResize="0"/>
          <p:nvPr/>
        </p:nvPicPr>
        <p:blipFill rotWithShape="1">
          <a:blip r:embed="rId2">
            <a:alphaModFix/>
          </a:blip>
          <a:srcRect t="1830" b="1830"/>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matchingName="33. Bullets 1–5 (Gray)">
  <p:cSld name="CUSTOM_2_7_1_4_1_1">
    <p:spTree>
      <p:nvGrpSpPr>
        <p:cNvPr id="1" name="Shape 2638"/>
        <p:cNvGrpSpPr/>
        <p:nvPr/>
      </p:nvGrpSpPr>
      <p:grpSpPr>
        <a:xfrm>
          <a:off x="0" y="0"/>
          <a:ext cx="0" cy="0"/>
          <a:chOff x="0" y="0"/>
          <a:chExt cx="0" cy="0"/>
        </a:xfrm>
      </p:grpSpPr>
      <p:sp>
        <p:nvSpPr>
          <p:cNvPr id="2639" name="Google Shape;2639;p138"/>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13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41" name="Google Shape;2641;p13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642" name="Google Shape;2642;p13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643" name="Google Shape;2643;p13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644" name="Google Shape;2644;p13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645" name="Google Shape;2645;p13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46" name="Google Shape;2646;p138"/>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47" name="Google Shape;2647;p138"/>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138"/>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138"/>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138"/>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51" name="Google Shape;2651;p138"/>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52" name="Google Shape;2652;p138"/>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53" name="Google Shape;2653;p138"/>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138"/>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2655" name="Google Shape;2655;p138"/>
          <p:cNvPicPr preferRelativeResize="0"/>
          <p:nvPr/>
        </p:nvPicPr>
        <p:blipFill rotWithShape="1">
          <a:blip r:embed="rId2">
            <a:alphaModFix/>
          </a:blip>
          <a:srcRect t="1774" b="1765"/>
          <a:stretch/>
        </p:blipFill>
        <p:spPr>
          <a:xfrm>
            <a:off x="429768" y="1314036"/>
            <a:ext cx="785567" cy="606900"/>
          </a:xfrm>
          <a:prstGeom prst="rect">
            <a:avLst/>
          </a:prstGeom>
          <a:noFill/>
          <a:ln>
            <a:noFill/>
          </a:ln>
        </p:spPr>
      </p:pic>
      <p:pic>
        <p:nvPicPr>
          <p:cNvPr id="2656" name="Google Shape;2656;p138"/>
          <p:cNvPicPr preferRelativeResize="0"/>
          <p:nvPr/>
        </p:nvPicPr>
        <p:blipFill rotWithShape="1">
          <a:blip r:embed="rId2">
            <a:alphaModFix/>
          </a:blip>
          <a:srcRect t="1774" b="1765"/>
          <a:stretch/>
        </p:blipFill>
        <p:spPr>
          <a:xfrm>
            <a:off x="429768" y="2010348"/>
            <a:ext cx="785566" cy="606900"/>
          </a:xfrm>
          <a:prstGeom prst="rect">
            <a:avLst/>
          </a:prstGeom>
          <a:noFill/>
          <a:ln>
            <a:noFill/>
          </a:ln>
        </p:spPr>
      </p:pic>
      <p:pic>
        <p:nvPicPr>
          <p:cNvPr id="2657" name="Google Shape;2657;p138"/>
          <p:cNvPicPr preferRelativeResize="0"/>
          <p:nvPr/>
        </p:nvPicPr>
        <p:blipFill rotWithShape="1">
          <a:blip r:embed="rId2">
            <a:alphaModFix/>
          </a:blip>
          <a:srcRect t="1774" b="1765"/>
          <a:stretch/>
        </p:blipFill>
        <p:spPr>
          <a:xfrm>
            <a:off x="429768" y="2701248"/>
            <a:ext cx="785566" cy="606900"/>
          </a:xfrm>
          <a:prstGeom prst="rect">
            <a:avLst/>
          </a:prstGeom>
          <a:noFill/>
          <a:ln>
            <a:noFill/>
          </a:ln>
        </p:spPr>
      </p:pic>
      <p:pic>
        <p:nvPicPr>
          <p:cNvPr id="2658" name="Google Shape;2658;p138"/>
          <p:cNvPicPr preferRelativeResize="0"/>
          <p:nvPr/>
        </p:nvPicPr>
        <p:blipFill rotWithShape="1">
          <a:blip r:embed="rId2">
            <a:alphaModFix/>
          </a:blip>
          <a:srcRect t="1774" b="1765"/>
          <a:stretch/>
        </p:blipFill>
        <p:spPr>
          <a:xfrm>
            <a:off x="429768" y="3392773"/>
            <a:ext cx="785566" cy="606900"/>
          </a:xfrm>
          <a:prstGeom prst="rect">
            <a:avLst/>
          </a:prstGeom>
          <a:noFill/>
          <a:ln>
            <a:noFill/>
          </a:ln>
        </p:spPr>
      </p:pic>
      <p:pic>
        <p:nvPicPr>
          <p:cNvPr id="2659" name="Google Shape;2659;p138"/>
          <p:cNvPicPr preferRelativeResize="0"/>
          <p:nvPr/>
        </p:nvPicPr>
        <p:blipFill rotWithShape="1">
          <a:blip r:embed="rId2">
            <a:alphaModFix/>
          </a:blip>
          <a:srcRect t="1774" b="1765"/>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guide id="2" pos="1512">
          <p15:clr>
            <a:srgbClr val="FA7B17"/>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matchingName="34. Bullets 1–5 (Blue)">
  <p:cSld name="CUSTOM_2_7_1_4_1_1_1">
    <p:spTree>
      <p:nvGrpSpPr>
        <p:cNvPr id="1" name="Shape 2660"/>
        <p:cNvGrpSpPr/>
        <p:nvPr/>
      </p:nvGrpSpPr>
      <p:grpSpPr>
        <a:xfrm>
          <a:off x="0" y="0"/>
          <a:ext cx="0" cy="0"/>
          <a:chOff x="0" y="0"/>
          <a:chExt cx="0" cy="0"/>
        </a:xfrm>
      </p:grpSpPr>
      <p:sp>
        <p:nvSpPr>
          <p:cNvPr id="2661" name="Google Shape;2661;p139"/>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13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63" name="Google Shape;2663;p13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664" name="Google Shape;2664;p13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665" name="Google Shape;2665;p13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666" name="Google Shape;2666;p13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667" name="Google Shape;2667;p13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68" name="Google Shape;2668;p139"/>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69" name="Google Shape;2669;p139"/>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139"/>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139"/>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139"/>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73" name="Google Shape;2673;p139"/>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74" name="Google Shape;2674;p139"/>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75" name="Google Shape;2675;p139"/>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139"/>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2677" name="Google Shape;2677;p139"/>
          <p:cNvPicPr preferRelativeResize="0"/>
          <p:nvPr/>
        </p:nvPicPr>
        <p:blipFill rotWithShape="1">
          <a:blip r:embed="rId2">
            <a:alphaModFix/>
          </a:blip>
          <a:srcRect t="475" b="465"/>
          <a:stretch/>
        </p:blipFill>
        <p:spPr>
          <a:xfrm>
            <a:off x="429768" y="1314036"/>
            <a:ext cx="785567" cy="606900"/>
          </a:xfrm>
          <a:prstGeom prst="rect">
            <a:avLst/>
          </a:prstGeom>
          <a:noFill/>
          <a:ln>
            <a:noFill/>
          </a:ln>
        </p:spPr>
      </p:pic>
      <p:pic>
        <p:nvPicPr>
          <p:cNvPr id="2678" name="Google Shape;2678;p139"/>
          <p:cNvPicPr preferRelativeResize="0"/>
          <p:nvPr/>
        </p:nvPicPr>
        <p:blipFill rotWithShape="1">
          <a:blip r:embed="rId2">
            <a:alphaModFix/>
          </a:blip>
          <a:srcRect t="475" b="465"/>
          <a:stretch/>
        </p:blipFill>
        <p:spPr>
          <a:xfrm>
            <a:off x="429768" y="2010348"/>
            <a:ext cx="785566" cy="606900"/>
          </a:xfrm>
          <a:prstGeom prst="rect">
            <a:avLst/>
          </a:prstGeom>
          <a:noFill/>
          <a:ln>
            <a:noFill/>
          </a:ln>
        </p:spPr>
      </p:pic>
      <p:pic>
        <p:nvPicPr>
          <p:cNvPr id="2679" name="Google Shape;2679;p139"/>
          <p:cNvPicPr preferRelativeResize="0"/>
          <p:nvPr/>
        </p:nvPicPr>
        <p:blipFill rotWithShape="1">
          <a:blip r:embed="rId2">
            <a:alphaModFix/>
          </a:blip>
          <a:srcRect t="475" b="465"/>
          <a:stretch/>
        </p:blipFill>
        <p:spPr>
          <a:xfrm>
            <a:off x="429768" y="2701248"/>
            <a:ext cx="785566" cy="606900"/>
          </a:xfrm>
          <a:prstGeom prst="rect">
            <a:avLst/>
          </a:prstGeom>
          <a:noFill/>
          <a:ln>
            <a:noFill/>
          </a:ln>
        </p:spPr>
      </p:pic>
      <p:pic>
        <p:nvPicPr>
          <p:cNvPr id="2680" name="Google Shape;2680;p139"/>
          <p:cNvPicPr preferRelativeResize="0"/>
          <p:nvPr/>
        </p:nvPicPr>
        <p:blipFill rotWithShape="1">
          <a:blip r:embed="rId2">
            <a:alphaModFix/>
          </a:blip>
          <a:srcRect t="475" b="465"/>
          <a:stretch/>
        </p:blipFill>
        <p:spPr>
          <a:xfrm>
            <a:off x="429768" y="3392773"/>
            <a:ext cx="785566" cy="606900"/>
          </a:xfrm>
          <a:prstGeom prst="rect">
            <a:avLst/>
          </a:prstGeom>
          <a:noFill/>
          <a:ln>
            <a:noFill/>
          </a:ln>
        </p:spPr>
      </p:pic>
      <p:pic>
        <p:nvPicPr>
          <p:cNvPr id="2681" name="Google Shape;2681;p139"/>
          <p:cNvPicPr preferRelativeResize="0"/>
          <p:nvPr/>
        </p:nvPicPr>
        <p:blipFill rotWithShape="1">
          <a:blip r:embed="rId2">
            <a:alphaModFix/>
          </a:blip>
          <a:srcRect t="475" b="465"/>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matchingName="35. Bullets 1–6 (Green)">
  <p:cSld name="CUSTOM_2_7_1_3_1_1_3_1">
    <p:spTree>
      <p:nvGrpSpPr>
        <p:cNvPr id="1" name="Shape 2682"/>
        <p:cNvGrpSpPr/>
        <p:nvPr/>
      </p:nvGrpSpPr>
      <p:grpSpPr>
        <a:xfrm>
          <a:off x="0" y="0"/>
          <a:ext cx="0" cy="0"/>
          <a:chOff x="0" y="0"/>
          <a:chExt cx="0" cy="0"/>
        </a:xfrm>
      </p:grpSpPr>
      <p:sp>
        <p:nvSpPr>
          <p:cNvPr id="2683" name="Google Shape;2683;p140"/>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14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85" name="Google Shape;2685;p14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686" name="Google Shape;2686;p14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687" name="Google Shape;2687;p14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688" name="Google Shape;2688;p14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689" name="Google Shape;2689;p14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90" name="Google Shape;2690;p140"/>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91" name="Google Shape;2691;p140"/>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140"/>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140"/>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140"/>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140"/>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140"/>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97" name="Google Shape;2697;p140"/>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98" name="Google Shape;2698;p140"/>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99" name="Google Shape;2699;p140"/>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00" name="Google Shape;2700;p140"/>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2701" name="Google Shape;2701;p140"/>
          <p:cNvPicPr preferRelativeResize="0"/>
          <p:nvPr/>
        </p:nvPicPr>
        <p:blipFill rotWithShape="1">
          <a:blip r:embed="rId2">
            <a:alphaModFix/>
          </a:blip>
          <a:srcRect t="1830" b="1830"/>
          <a:stretch/>
        </p:blipFill>
        <p:spPr>
          <a:xfrm>
            <a:off x="429768" y="1261872"/>
            <a:ext cx="577804" cy="446400"/>
          </a:xfrm>
          <a:prstGeom prst="rect">
            <a:avLst/>
          </a:prstGeom>
          <a:noFill/>
          <a:ln>
            <a:noFill/>
          </a:ln>
        </p:spPr>
      </p:pic>
      <p:pic>
        <p:nvPicPr>
          <p:cNvPr id="2702" name="Google Shape;2702;p140"/>
          <p:cNvPicPr preferRelativeResize="0"/>
          <p:nvPr/>
        </p:nvPicPr>
        <p:blipFill rotWithShape="1">
          <a:blip r:embed="rId3">
            <a:alphaModFix/>
          </a:blip>
          <a:srcRect t="228" b="238"/>
          <a:stretch/>
        </p:blipFill>
        <p:spPr>
          <a:xfrm>
            <a:off x="429768" y="1848847"/>
            <a:ext cx="577805" cy="446400"/>
          </a:xfrm>
          <a:prstGeom prst="rect">
            <a:avLst/>
          </a:prstGeom>
          <a:noFill/>
          <a:ln>
            <a:noFill/>
          </a:ln>
        </p:spPr>
      </p:pic>
      <p:pic>
        <p:nvPicPr>
          <p:cNvPr id="2703" name="Google Shape;2703;p140"/>
          <p:cNvPicPr preferRelativeResize="0"/>
          <p:nvPr/>
        </p:nvPicPr>
        <p:blipFill rotWithShape="1">
          <a:blip r:embed="rId2">
            <a:alphaModFix/>
          </a:blip>
          <a:srcRect t="1830" b="1830"/>
          <a:stretch/>
        </p:blipFill>
        <p:spPr>
          <a:xfrm>
            <a:off x="429768" y="2439922"/>
            <a:ext cx="577804" cy="446400"/>
          </a:xfrm>
          <a:prstGeom prst="rect">
            <a:avLst/>
          </a:prstGeom>
          <a:noFill/>
          <a:ln>
            <a:noFill/>
          </a:ln>
        </p:spPr>
      </p:pic>
      <p:pic>
        <p:nvPicPr>
          <p:cNvPr id="2704" name="Google Shape;2704;p140"/>
          <p:cNvPicPr preferRelativeResize="0"/>
          <p:nvPr/>
        </p:nvPicPr>
        <p:blipFill rotWithShape="1">
          <a:blip r:embed="rId3">
            <a:alphaModFix/>
          </a:blip>
          <a:srcRect t="228" b="238"/>
          <a:stretch/>
        </p:blipFill>
        <p:spPr>
          <a:xfrm>
            <a:off x="429768" y="3040985"/>
            <a:ext cx="577805" cy="446400"/>
          </a:xfrm>
          <a:prstGeom prst="rect">
            <a:avLst/>
          </a:prstGeom>
          <a:noFill/>
          <a:ln>
            <a:noFill/>
          </a:ln>
        </p:spPr>
      </p:pic>
      <p:pic>
        <p:nvPicPr>
          <p:cNvPr id="2705" name="Google Shape;2705;p140"/>
          <p:cNvPicPr preferRelativeResize="0"/>
          <p:nvPr/>
        </p:nvPicPr>
        <p:blipFill rotWithShape="1">
          <a:blip r:embed="rId2">
            <a:alphaModFix/>
          </a:blip>
          <a:srcRect t="1830" b="1830"/>
          <a:stretch/>
        </p:blipFill>
        <p:spPr>
          <a:xfrm>
            <a:off x="429768" y="3622122"/>
            <a:ext cx="577804" cy="446400"/>
          </a:xfrm>
          <a:prstGeom prst="rect">
            <a:avLst/>
          </a:prstGeom>
          <a:noFill/>
          <a:ln>
            <a:noFill/>
          </a:ln>
        </p:spPr>
      </p:pic>
      <p:pic>
        <p:nvPicPr>
          <p:cNvPr id="2706" name="Google Shape;2706;p140"/>
          <p:cNvPicPr preferRelativeResize="0"/>
          <p:nvPr/>
        </p:nvPicPr>
        <p:blipFill rotWithShape="1">
          <a:blip r:embed="rId3">
            <a:alphaModFix/>
          </a:blip>
          <a:srcRect t="228" b="238"/>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matchingName="36. Bullets 1–6 (Yellow/Green)">
  <p:cSld name="CUSTOM_2_7_1_3_1_1_3_2">
    <p:spTree>
      <p:nvGrpSpPr>
        <p:cNvPr id="1" name="Shape 2707"/>
        <p:cNvGrpSpPr/>
        <p:nvPr/>
      </p:nvGrpSpPr>
      <p:grpSpPr>
        <a:xfrm>
          <a:off x="0" y="0"/>
          <a:ext cx="0" cy="0"/>
          <a:chOff x="0" y="0"/>
          <a:chExt cx="0" cy="0"/>
        </a:xfrm>
      </p:grpSpPr>
      <p:sp>
        <p:nvSpPr>
          <p:cNvPr id="2708" name="Google Shape;2708;p141"/>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14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10" name="Google Shape;2710;p14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711" name="Google Shape;2711;p14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712" name="Google Shape;2712;p14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713" name="Google Shape;2713;p14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714" name="Google Shape;2714;p14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15" name="Google Shape;2715;p141"/>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16" name="Google Shape;2716;p141"/>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141"/>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141"/>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141"/>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141"/>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141"/>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22" name="Google Shape;2722;p141"/>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23" name="Google Shape;2723;p141"/>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24" name="Google Shape;2724;p141"/>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25" name="Google Shape;2725;p141"/>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2726" name="Google Shape;2726;p141"/>
          <p:cNvPicPr preferRelativeResize="0"/>
          <p:nvPr/>
        </p:nvPicPr>
        <p:blipFill rotWithShape="1">
          <a:blip r:embed="rId2">
            <a:alphaModFix/>
          </a:blip>
          <a:srcRect t="1830" b="1830"/>
          <a:stretch/>
        </p:blipFill>
        <p:spPr>
          <a:xfrm>
            <a:off x="429768" y="1261872"/>
            <a:ext cx="577804" cy="446400"/>
          </a:xfrm>
          <a:prstGeom prst="rect">
            <a:avLst/>
          </a:prstGeom>
          <a:noFill/>
          <a:ln>
            <a:noFill/>
          </a:ln>
        </p:spPr>
      </p:pic>
      <p:pic>
        <p:nvPicPr>
          <p:cNvPr id="2727" name="Google Shape;2727;p141"/>
          <p:cNvPicPr preferRelativeResize="0"/>
          <p:nvPr/>
        </p:nvPicPr>
        <p:blipFill rotWithShape="1">
          <a:blip r:embed="rId2">
            <a:alphaModFix/>
          </a:blip>
          <a:srcRect t="1830" b="1830"/>
          <a:stretch/>
        </p:blipFill>
        <p:spPr>
          <a:xfrm>
            <a:off x="429768" y="1848847"/>
            <a:ext cx="577804" cy="446400"/>
          </a:xfrm>
          <a:prstGeom prst="rect">
            <a:avLst/>
          </a:prstGeom>
          <a:noFill/>
          <a:ln>
            <a:noFill/>
          </a:ln>
        </p:spPr>
      </p:pic>
      <p:pic>
        <p:nvPicPr>
          <p:cNvPr id="2728" name="Google Shape;2728;p141"/>
          <p:cNvPicPr preferRelativeResize="0"/>
          <p:nvPr/>
        </p:nvPicPr>
        <p:blipFill rotWithShape="1">
          <a:blip r:embed="rId2">
            <a:alphaModFix/>
          </a:blip>
          <a:srcRect t="1830" b="1830"/>
          <a:stretch/>
        </p:blipFill>
        <p:spPr>
          <a:xfrm>
            <a:off x="429768" y="2439922"/>
            <a:ext cx="577804" cy="446400"/>
          </a:xfrm>
          <a:prstGeom prst="rect">
            <a:avLst/>
          </a:prstGeom>
          <a:noFill/>
          <a:ln>
            <a:noFill/>
          </a:ln>
        </p:spPr>
      </p:pic>
      <p:pic>
        <p:nvPicPr>
          <p:cNvPr id="2729" name="Google Shape;2729;p141"/>
          <p:cNvPicPr preferRelativeResize="0"/>
          <p:nvPr/>
        </p:nvPicPr>
        <p:blipFill rotWithShape="1">
          <a:blip r:embed="rId2">
            <a:alphaModFix/>
          </a:blip>
          <a:srcRect t="1830" b="1830"/>
          <a:stretch/>
        </p:blipFill>
        <p:spPr>
          <a:xfrm>
            <a:off x="429768" y="3040985"/>
            <a:ext cx="577804" cy="446400"/>
          </a:xfrm>
          <a:prstGeom prst="rect">
            <a:avLst/>
          </a:prstGeom>
          <a:noFill/>
          <a:ln>
            <a:noFill/>
          </a:ln>
        </p:spPr>
      </p:pic>
      <p:pic>
        <p:nvPicPr>
          <p:cNvPr id="2730" name="Google Shape;2730;p141"/>
          <p:cNvPicPr preferRelativeResize="0"/>
          <p:nvPr/>
        </p:nvPicPr>
        <p:blipFill rotWithShape="1">
          <a:blip r:embed="rId2">
            <a:alphaModFix/>
          </a:blip>
          <a:srcRect t="1830" b="1830"/>
          <a:stretch/>
        </p:blipFill>
        <p:spPr>
          <a:xfrm>
            <a:off x="429768" y="3622122"/>
            <a:ext cx="577804" cy="446400"/>
          </a:xfrm>
          <a:prstGeom prst="rect">
            <a:avLst/>
          </a:prstGeom>
          <a:noFill/>
          <a:ln>
            <a:noFill/>
          </a:ln>
        </p:spPr>
      </p:pic>
      <p:pic>
        <p:nvPicPr>
          <p:cNvPr id="2731" name="Google Shape;2731;p141"/>
          <p:cNvPicPr preferRelativeResize="0"/>
          <p:nvPr/>
        </p:nvPicPr>
        <p:blipFill rotWithShape="1">
          <a:blip r:embed="rId2">
            <a:alphaModFix/>
          </a:blip>
          <a:srcRect t="1830" b="1830"/>
          <a:stretch/>
        </p:blipFill>
        <p:spPr>
          <a:xfrm>
            <a:off x="429768" y="4203272"/>
            <a:ext cx="577804"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matchingName="37. Bullets 1–6 (Gray)">
  <p:cSld name="CUSTOM_2_7_1_3_1_1_3_3">
    <p:spTree>
      <p:nvGrpSpPr>
        <p:cNvPr id="1" name="Shape 2732"/>
        <p:cNvGrpSpPr/>
        <p:nvPr/>
      </p:nvGrpSpPr>
      <p:grpSpPr>
        <a:xfrm>
          <a:off x="0" y="0"/>
          <a:ext cx="0" cy="0"/>
          <a:chOff x="0" y="0"/>
          <a:chExt cx="0" cy="0"/>
        </a:xfrm>
      </p:grpSpPr>
      <p:sp>
        <p:nvSpPr>
          <p:cNvPr id="2733" name="Google Shape;2733;p142"/>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14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35" name="Google Shape;2735;p14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736" name="Google Shape;2736;p14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737" name="Google Shape;2737;p14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738" name="Google Shape;2738;p14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739" name="Google Shape;2739;p14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40" name="Google Shape;2740;p142"/>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41" name="Google Shape;2741;p142"/>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142"/>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142"/>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142"/>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142"/>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142"/>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47" name="Google Shape;2747;p142"/>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48" name="Google Shape;2748;p142"/>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49" name="Google Shape;2749;p142"/>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50" name="Google Shape;2750;p142"/>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2751" name="Google Shape;2751;p142"/>
          <p:cNvPicPr preferRelativeResize="0"/>
          <p:nvPr/>
        </p:nvPicPr>
        <p:blipFill rotWithShape="1">
          <a:blip r:embed="rId2">
            <a:alphaModFix/>
          </a:blip>
          <a:srcRect t="1774" b="1765"/>
          <a:stretch/>
        </p:blipFill>
        <p:spPr>
          <a:xfrm>
            <a:off x="429768" y="1261872"/>
            <a:ext cx="577805" cy="446400"/>
          </a:xfrm>
          <a:prstGeom prst="rect">
            <a:avLst/>
          </a:prstGeom>
          <a:noFill/>
          <a:ln>
            <a:noFill/>
          </a:ln>
        </p:spPr>
      </p:pic>
      <p:pic>
        <p:nvPicPr>
          <p:cNvPr id="2752" name="Google Shape;2752;p142"/>
          <p:cNvPicPr preferRelativeResize="0"/>
          <p:nvPr/>
        </p:nvPicPr>
        <p:blipFill rotWithShape="1">
          <a:blip r:embed="rId2">
            <a:alphaModFix/>
          </a:blip>
          <a:srcRect t="1774" b="1765"/>
          <a:stretch/>
        </p:blipFill>
        <p:spPr>
          <a:xfrm>
            <a:off x="429768" y="1848847"/>
            <a:ext cx="577805" cy="446400"/>
          </a:xfrm>
          <a:prstGeom prst="rect">
            <a:avLst/>
          </a:prstGeom>
          <a:noFill/>
          <a:ln>
            <a:noFill/>
          </a:ln>
        </p:spPr>
      </p:pic>
      <p:pic>
        <p:nvPicPr>
          <p:cNvPr id="2753" name="Google Shape;2753;p142"/>
          <p:cNvPicPr preferRelativeResize="0"/>
          <p:nvPr/>
        </p:nvPicPr>
        <p:blipFill rotWithShape="1">
          <a:blip r:embed="rId2">
            <a:alphaModFix/>
          </a:blip>
          <a:srcRect t="1774" b="1765"/>
          <a:stretch/>
        </p:blipFill>
        <p:spPr>
          <a:xfrm>
            <a:off x="429768" y="2439922"/>
            <a:ext cx="577805" cy="446400"/>
          </a:xfrm>
          <a:prstGeom prst="rect">
            <a:avLst/>
          </a:prstGeom>
          <a:noFill/>
          <a:ln>
            <a:noFill/>
          </a:ln>
        </p:spPr>
      </p:pic>
      <p:pic>
        <p:nvPicPr>
          <p:cNvPr id="2754" name="Google Shape;2754;p142"/>
          <p:cNvPicPr preferRelativeResize="0"/>
          <p:nvPr/>
        </p:nvPicPr>
        <p:blipFill rotWithShape="1">
          <a:blip r:embed="rId2">
            <a:alphaModFix/>
          </a:blip>
          <a:srcRect t="1774" b="1765"/>
          <a:stretch/>
        </p:blipFill>
        <p:spPr>
          <a:xfrm>
            <a:off x="429768" y="3040985"/>
            <a:ext cx="577805" cy="446400"/>
          </a:xfrm>
          <a:prstGeom prst="rect">
            <a:avLst/>
          </a:prstGeom>
          <a:noFill/>
          <a:ln>
            <a:noFill/>
          </a:ln>
        </p:spPr>
      </p:pic>
      <p:pic>
        <p:nvPicPr>
          <p:cNvPr id="2755" name="Google Shape;2755;p142"/>
          <p:cNvPicPr preferRelativeResize="0"/>
          <p:nvPr/>
        </p:nvPicPr>
        <p:blipFill rotWithShape="1">
          <a:blip r:embed="rId2">
            <a:alphaModFix/>
          </a:blip>
          <a:srcRect t="1774" b="1765"/>
          <a:stretch/>
        </p:blipFill>
        <p:spPr>
          <a:xfrm>
            <a:off x="429768" y="3622122"/>
            <a:ext cx="577805" cy="446400"/>
          </a:xfrm>
          <a:prstGeom prst="rect">
            <a:avLst/>
          </a:prstGeom>
          <a:noFill/>
          <a:ln>
            <a:noFill/>
          </a:ln>
        </p:spPr>
      </p:pic>
      <p:pic>
        <p:nvPicPr>
          <p:cNvPr id="2756" name="Google Shape;2756;p142"/>
          <p:cNvPicPr preferRelativeResize="0"/>
          <p:nvPr/>
        </p:nvPicPr>
        <p:blipFill rotWithShape="1">
          <a:blip r:embed="rId2">
            <a:alphaModFix/>
          </a:blip>
          <a:srcRect t="1774" b="1765"/>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14. Challenge with Instructions">
  <p:cSld name="CUSTOM_2_5_1_4">
    <p:spTree>
      <p:nvGrpSpPr>
        <p:cNvPr id="1" name="Shape 122"/>
        <p:cNvGrpSpPr/>
        <p:nvPr/>
      </p:nvGrpSpPr>
      <p:grpSpPr>
        <a:xfrm>
          <a:off x="0" y="0"/>
          <a:ext cx="0" cy="0"/>
          <a:chOff x="0" y="0"/>
          <a:chExt cx="0" cy="0"/>
        </a:xfrm>
      </p:grpSpPr>
      <p:sp>
        <p:nvSpPr>
          <p:cNvPr id="123" name="Google Shape;123;p15"/>
          <p:cNvSpPr txBox="1">
            <a:spLocks noGrp="1"/>
          </p:cNvSpPr>
          <p:nvPr>
            <p:ph type="title"/>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4" name="Google Shape;124;p1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25" name="Google Shape;125;p1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26" name="Google Shape;126;p15"/>
          <p:cNvSpPr txBox="1">
            <a:spLocks noGrp="1"/>
          </p:cNvSpPr>
          <p:nvPr>
            <p:ph type="body" idx="1"/>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127" name="Google Shape;127;p15"/>
          <p:cNvSpPr txBox="1">
            <a:spLocks noGrp="1"/>
          </p:cNvSpPr>
          <p:nvPr>
            <p:ph type="title" idx="2"/>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8" name="Google Shape;128;p15"/>
          <p:cNvSpPr txBox="1">
            <a:spLocks noGrp="1"/>
          </p:cNvSpPr>
          <p:nvPr>
            <p:ph type="subTitle" idx="3"/>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29" name="Google Shape;129;p1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30" name="Google Shape;130;p15"/>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31" name="Google Shape;131;p15"/>
          <p:cNvPicPr preferRelativeResize="0"/>
          <p:nvPr/>
        </p:nvPicPr>
        <p:blipFill rotWithShape="1">
          <a:blip r:embed="rId2">
            <a:alphaModFix/>
          </a:blip>
          <a:srcRect/>
          <a:stretch/>
        </p:blipFill>
        <p:spPr>
          <a:xfrm>
            <a:off x="8213200" y="3862850"/>
            <a:ext cx="656773" cy="1144971"/>
          </a:xfrm>
          <a:prstGeom prst="rect">
            <a:avLst/>
          </a:prstGeom>
          <a:noFill/>
          <a:ln>
            <a:noFill/>
          </a:ln>
        </p:spPr>
      </p:pic>
    </p:spTree>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matchingName="38. Bullets 1–6 (Blue)">
  <p:cSld name="CUSTOM_2_7_1_3_1_1_3_2_1">
    <p:spTree>
      <p:nvGrpSpPr>
        <p:cNvPr id="1" name="Shape 2757"/>
        <p:cNvGrpSpPr/>
        <p:nvPr/>
      </p:nvGrpSpPr>
      <p:grpSpPr>
        <a:xfrm>
          <a:off x="0" y="0"/>
          <a:ext cx="0" cy="0"/>
          <a:chOff x="0" y="0"/>
          <a:chExt cx="0" cy="0"/>
        </a:xfrm>
      </p:grpSpPr>
      <p:sp>
        <p:nvSpPr>
          <p:cNvPr id="2758" name="Google Shape;2758;p143"/>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14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60" name="Google Shape;2760;p14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761" name="Google Shape;2761;p14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762" name="Google Shape;2762;p14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763" name="Google Shape;2763;p14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764" name="Google Shape;2764;p14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65" name="Google Shape;2765;p143"/>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66" name="Google Shape;2766;p143"/>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143"/>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143"/>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143"/>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143"/>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143"/>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72" name="Google Shape;2772;p143"/>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73" name="Google Shape;2773;p143"/>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74" name="Google Shape;2774;p143"/>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75" name="Google Shape;2775;p143"/>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2776" name="Google Shape;2776;p143"/>
          <p:cNvPicPr preferRelativeResize="0"/>
          <p:nvPr/>
        </p:nvPicPr>
        <p:blipFill rotWithShape="1">
          <a:blip r:embed="rId2">
            <a:alphaModFix/>
          </a:blip>
          <a:srcRect t="465" b="475"/>
          <a:stretch/>
        </p:blipFill>
        <p:spPr>
          <a:xfrm>
            <a:off x="429768" y="1261872"/>
            <a:ext cx="577805" cy="446400"/>
          </a:xfrm>
          <a:prstGeom prst="rect">
            <a:avLst/>
          </a:prstGeom>
          <a:noFill/>
          <a:ln>
            <a:noFill/>
          </a:ln>
        </p:spPr>
      </p:pic>
      <p:pic>
        <p:nvPicPr>
          <p:cNvPr id="2777" name="Google Shape;2777;p143"/>
          <p:cNvPicPr preferRelativeResize="0"/>
          <p:nvPr/>
        </p:nvPicPr>
        <p:blipFill rotWithShape="1">
          <a:blip r:embed="rId2">
            <a:alphaModFix/>
          </a:blip>
          <a:srcRect t="465" b="475"/>
          <a:stretch/>
        </p:blipFill>
        <p:spPr>
          <a:xfrm>
            <a:off x="429768" y="1848847"/>
            <a:ext cx="577805" cy="446400"/>
          </a:xfrm>
          <a:prstGeom prst="rect">
            <a:avLst/>
          </a:prstGeom>
          <a:noFill/>
          <a:ln>
            <a:noFill/>
          </a:ln>
        </p:spPr>
      </p:pic>
      <p:pic>
        <p:nvPicPr>
          <p:cNvPr id="2778" name="Google Shape;2778;p143"/>
          <p:cNvPicPr preferRelativeResize="0"/>
          <p:nvPr/>
        </p:nvPicPr>
        <p:blipFill rotWithShape="1">
          <a:blip r:embed="rId2">
            <a:alphaModFix/>
          </a:blip>
          <a:srcRect t="465" b="475"/>
          <a:stretch/>
        </p:blipFill>
        <p:spPr>
          <a:xfrm>
            <a:off x="429768" y="2439922"/>
            <a:ext cx="577805" cy="446400"/>
          </a:xfrm>
          <a:prstGeom prst="rect">
            <a:avLst/>
          </a:prstGeom>
          <a:noFill/>
          <a:ln>
            <a:noFill/>
          </a:ln>
        </p:spPr>
      </p:pic>
      <p:pic>
        <p:nvPicPr>
          <p:cNvPr id="2779" name="Google Shape;2779;p143"/>
          <p:cNvPicPr preferRelativeResize="0"/>
          <p:nvPr/>
        </p:nvPicPr>
        <p:blipFill rotWithShape="1">
          <a:blip r:embed="rId2">
            <a:alphaModFix/>
          </a:blip>
          <a:srcRect t="465" b="475"/>
          <a:stretch/>
        </p:blipFill>
        <p:spPr>
          <a:xfrm>
            <a:off x="429768" y="3040985"/>
            <a:ext cx="577805" cy="446400"/>
          </a:xfrm>
          <a:prstGeom prst="rect">
            <a:avLst/>
          </a:prstGeom>
          <a:noFill/>
          <a:ln>
            <a:noFill/>
          </a:ln>
        </p:spPr>
      </p:pic>
      <p:pic>
        <p:nvPicPr>
          <p:cNvPr id="2780" name="Google Shape;2780;p143"/>
          <p:cNvPicPr preferRelativeResize="0"/>
          <p:nvPr/>
        </p:nvPicPr>
        <p:blipFill rotWithShape="1">
          <a:blip r:embed="rId2">
            <a:alphaModFix/>
          </a:blip>
          <a:srcRect t="465" b="475"/>
          <a:stretch/>
        </p:blipFill>
        <p:spPr>
          <a:xfrm>
            <a:off x="429768" y="3622122"/>
            <a:ext cx="577805" cy="446400"/>
          </a:xfrm>
          <a:prstGeom prst="rect">
            <a:avLst/>
          </a:prstGeom>
          <a:noFill/>
          <a:ln>
            <a:noFill/>
          </a:ln>
        </p:spPr>
      </p:pic>
      <p:pic>
        <p:nvPicPr>
          <p:cNvPr id="2781" name="Google Shape;2781;p143"/>
          <p:cNvPicPr preferRelativeResize="0"/>
          <p:nvPr/>
        </p:nvPicPr>
        <p:blipFill rotWithShape="1">
          <a:blip r:embed="rId2">
            <a:alphaModFix/>
          </a:blip>
          <a:srcRect t="465" b="475"/>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matchingName="39. Bullets 1–7 (Green)">
  <p:cSld name="CUSTOM_2_7_1_3_1_1_1_2">
    <p:spTree>
      <p:nvGrpSpPr>
        <p:cNvPr id="1" name="Shape 2782"/>
        <p:cNvGrpSpPr/>
        <p:nvPr/>
      </p:nvGrpSpPr>
      <p:grpSpPr>
        <a:xfrm>
          <a:off x="0" y="0"/>
          <a:ext cx="0" cy="0"/>
          <a:chOff x="0" y="0"/>
          <a:chExt cx="0" cy="0"/>
        </a:xfrm>
      </p:grpSpPr>
      <p:sp>
        <p:nvSpPr>
          <p:cNvPr id="2783" name="Google Shape;2783;p144"/>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14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85" name="Google Shape;2785;p14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786" name="Google Shape;2786;p14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787" name="Google Shape;2787;p14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788" name="Google Shape;2788;p14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789" name="Google Shape;2789;p14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90" name="Google Shape;2790;p144"/>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91" name="Google Shape;2791;p144"/>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144"/>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93" name="Google Shape;2793;p144"/>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144"/>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95" name="Google Shape;2795;p144"/>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144"/>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97" name="Google Shape;2797;p144"/>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144"/>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99" name="Google Shape;2799;p144"/>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144"/>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01" name="Google Shape;2801;p144"/>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144"/>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2803" name="Google Shape;2803;p144"/>
          <p:cNvPicPr preferRelativeResize="0"/>
          <p:nvPr/>
        </p:nvPicPr>
        <p:blipFill rotWithShape="1">
          <a:blip r:embed="rId2">
            <a:alphaModFix/>
          </a:blip>
          <a:srcRect t="1830" b="1830"/>
          <a:stretch/>
        </p:blipFill>
        <p:spPr>
          <a:xfrm>
            <a:off x="429768" y="1171588"/>
            <a:ext cx="521208" cy="396118"/>
          </a:xfrm>
          <a:prstGeom prst="rect">
            <a:avLst/>
          </a:prstGeom>
          <a:noFill/>
          <a:ln>
            <a:noFill/>
          </a:ln>
        </p:spPr>
      </p:pic>
      <p:pic>
        <p:nvPicPr>
          <p:cNvPr id="2804" name="Google Shape;2804;p144"/>
          <p:cNvPicPr preferRelativeResize="0"/>
          <p:nvPr/>
        </p:nvPicPr>
        <p:blipFill rotWithShape="1">
          <a:blip r:embed="rId3">
            <a:alphaModFix/>
          </a:blip>
          <a:srcRect t="1047" b="1037"/>
          <a:stretch/>
        </p:blipFill>
        <p:spPr>
          <a:xfrm>
            <a:off x="429768" y="1709650"/>
            <a:ext cx="521208" cy="396118"/>
          </a:xfrm>
          <a:prstGeom prst="rect">
            <a:avLst/>
          </a:prstGeom>
          <a:noFill/>
          <a:ln>
            <a:noFill/>
          </a:ln>
        </p:spPr>
      </p:pic>
      <p:pic>
        <p:nvPicPr>
          <p:cNvPr id="2805" name="Google Shape;2805;p144"/>
          <p:cNvPicPr preferRelativeResize="0"/>
          <p:nvPr/>
        </p:nvPicPr>
        <p:blipFill rotWithShape="1">
          <a:blip r:embed="rId2">
            <a:alphaModFix/>
          </a:blip>
          <a:srcRect t="1830" b="1830"/>
          <a:stretch/>
        </p:blipFill>
        <p:spPr>
          <a:xfrm>
            <a:off x="429768" y="2205600"/>
            <a:ext cx="521208" cy="396118"/>
          </a:xfrm>
          <a:prstGeom prst="rect">
            <a:avLst/>
          </a:prstGeom>
          <a:noFill/>
          <a:ln>
            <a:noFill/>
          </a:ln>
        </p:spPr>
      </p:pic>
      <p:pic>
        <p:nvPicPr>
          <p:cNvPr id="2806" name="Google Shape;2806;p144"/>
          <p:cNvPicPr preferRelativeResize="0"/>
          <p:nvPr/>
        </p:nvPicPr>
        <p:blipFill rotWithShape="1">
          <a:blip r:embed="rId3">
            <a:alphaModFix/>
          </a:blip>
          <a:srcRect t="1047" b="1037"/>
          <a:stretch/>
        </p:blipFill>
        <p:spPr>
          <a:xfrm>
            <a:off x="429768" y="2755163"/>
            <a:ext cx="521208" cy="396118"/>
          </a:xfrm>
          <a:prstGeom prst="rect">
            <a:avLst/>
          </a:prstGeom>
          <a:noFill/>
          <a:ln>
            <a:noFill/>
          </a:ln>
        </p:spPr>
      </p:pic>
      <p:pic>
        <p:nvPicPr>
          <p:cNvPr id="2807" name="Google Shape;2807;p144"/>
          <p:cNvPicPr preferRelativeResize="0"/>
          <p:nvPr/>
        </p:nvPicPr>
        <p:blipFill rotWithShape="1">
          <a:blip r:embed="rId2">
            <a:alphaModFix/>
          </a:blip>
          <a:srcRect t="1830" b="1830"/>
          <a:stretch/>
        </p:blipFill>
        <p:spPr>
          <a:xfrm>
            <a:off x="429768" y="3277788"/>
            <a:ext cx="521208" cy="396118"/>
          </a:xfrm>
          <a:prstGeom prst="rect">
            <a:avLst/>
          </a:prstGeom>
          <a:noFill/>
          <a:ln>
            <a:noFill/>
          </a:ln>
        </p:spPr>
      </p:pic>
      <p:pic>
        <p:nvPicPr>
          <p:cNvPr id="2808" name="Google Shape;2808;p144"/>
          <p:cNvPicPr preferRelativeResize="0"/>
          <p:nvPr/>
        </p:nvPicPr>
        <p:blipFill rotWithShape="1">
          <a:blip r:embed="rId3">
            <a:alphaModFix/>
          </a:blip>
          <a:srcRect t="1380" b="1390"/>
          <a:stretch/>
        </p:blipFill>
        <p:spPr>
          <a:xfrm>
            <a:off x="429768" y="3794760"/>
            <a:ext cx="520980" cy="393192"/>
          </a:xfrm>
          <a:prstGeom prst="rect">
            <a:avLst/>
          </a:prstGeom>
          <a:noFill/>
          <a:ln>
            <a:noFill/>
          </a:ln>
        </p:spPr>
      </p:pic>
      <p:pic>
        <p:nvPicPr>
          <p:cNvPr id="2809" name="Google Shape;2809;p144"/>
          <p:cNvPicPr preferRelativeResize="0"/>
          <p:nvPr/>
        </p:nvPicPr>
        <p:blipFill rotWithShape="1">
          <a:blip r:embed="rId2">
            <a:alphaModFix/>
          </a:blip>
          <a:srcRect t="1830" b="1830"/>
          <a:stretch/>
        </p:blipFill>
        <p:spPr>
          <a:xfrm>
            <a:off x="429768" y="4343400"/>
            <a:ext cx="520979"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matchingName="40. Bullets 1–7 (Yellow/Green)">
  <p:cSld name="CUSTOM_2_7_1_3_1_1_1_2_1">
    <p:spTree>
      <p:nvGrpSpPr>
        <p:cNvPr id="1" name="Shape 2810"/>
        <p:cNvGrpSpPr/>
        <p:nvPr/>
      </p:nvGrpSpPr>
      <p:grpSpPr>
        <a:xfrm>
          <a:off x="0" y="0"/>
          <a:ext cx="0" cy="0"/>
          <a:chOff x="0" y="0"/>
          <a:chExt cx="0" cy="0"/>
        </a:xfrm>
      </p:grpSpPr>
      <p:sp>
        <p:nvSpPr>
          <p:cNvPr id="2811" name="Google Shape;2811;p145"/>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14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13" name="Google Shape;2813;p14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814" name="Google Shape;2814;p14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815" name="Google Shape;2815;p14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816" name="Google Shape;2816;p14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817" name="Google Shape;2817;p14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18" name="Google Shape;2818;p145"/>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19" name="Google Shape;2819;p145"/>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145"/>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21" name="Google Shape;2821;p145"/>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145"/>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23" name="Google Shape;2823;p145"/>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145"/>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25" name="Google Shape;2825;p145"/>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145"/>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27" name="Google Shape;2827;p145"/>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145"/>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29" name="Google Shape;2829;p145"/>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145"/>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2831" name="Google Shape;2831;p145"/>
          <p:cNvPicPr preferRelativeResize="0"/>
          <p:nvPr/>
        </p:nvPicPr>
        <p:blipFill rotWithShape="1">
          <a:blip r:embed="rId2">
            <a:alphaModFix/>
          </a:blip>
          <a:srcRect t="1830" b="1830"/>
          <a:stretch/>
        </p:blipFill>
        <p:spPr>
          <a:xfrm>
            <a:off x="429768" y="1171588"/>
            <a:ext cx="521208" cy="396118"/>
          </a:xfrm>
          <a:prstGeom prst="rect">
            <a:avLst/>
          </a:prstGeom>
          <a:noFill/>
          <a:ln>
            <a:noFill/>
          </a:ln>
        </p:spPr>
      </p:pic>
      <p:pic>
        <p:nvPicPr>
          <p:cNvPr id="2832" name="Google Shape;2832;p145"/>
          <p:cNvPicPr preferRelativeResize="0"/>
          <p:nvPr/>
        </p:nvPicPr>
        <p:blipFill rotWithShape="1">
          <a:blip r:embed="rId2">
            <a:alphaModFix/>
          </a:blip>
          <a:srcRect t="1830" b="1830"/>
          <a:stretch/>
        </p:blipFill>
        <p:spPr>
          <a:xfrm>
            <a:off x="429768" y="1709650"/>
            <a:ext cx="521208" cy="396118"/>
          </a:xfrm>
          <a:prstGeom prst="rect">
            <a:avLst/>
          </a:prstGeom>
          <a:noFill/>
          <a:ln>
            <a:noFill/>
          </a:ln>
        </p:spPr>
      </p:pic>
      <p:pic>
        <p:nvPicPr>
          <p:cNvPr id="2833" name="Google Shape;2833;p145"/>
          <p:cNvPicPr preferRelativeResize="0"/>
          <p:nvPr/>
        </p:nvPicPr>
        <p:blipFill rotWithShape="1">
          <a:blip r:embed="rId2">
            <a:alphaModFix/>
          </a:blip>
          <a:srcRect t="1830" b="1830"/>
          <a:stretch/>
        </p:blipFill>
        <p:spPr>
          <a:xfrm>
            <a:off x="429768" y="2205600"/>
            <a:ext cx="521208" cy="396118"/>
          </a:xfrm>
          <a:prstGeom prst="rect">
            <a:avLst/>
          </a:prstGeom>
          <a:noFill/>
          <a:ln>
            <a:noFill/>
          </a:ln>
        </p:spPr>
      </p:pic>
      <p:pic>
        <p:nvPicPr>
          <p:cNvPr id="2834" name="Google Shape;2834;p145"/>
          <p:cNvPicPr preferRelativeResize="0"/>
          <p:nvPr/>
        </p:nvPicPr>
        <p:blipFill rotWithShape="1">
          <a:blip r:embed="rId2">
            <a:alphaModFix/>
          </a:blip>
          <a:srcRect t="1830" b="1830"/>
          <a:stretch/>
        </p:blipFill>
        <p:spPr>
          <a:xfrm>
            <a:off x="429768" y="2755163"/>
            <a:ext cx="521208" cy="396118"/>
          </a:xfrm>
          <a:prstGeom prst="rect">
            <a:avLst/>
          </a:prstGeom>
          <a:noFill/>
          <a:ln>
            <a:noFill/>
          </a:ln>
        </p:spPr>
      </p:pic>
      <p:pic>
        <p:nvPicPr>
          <p:cNvPr id="2835" name="Google Shape;2835;p145"/>
          <p:cNvPicPr preferRelativeResize="0"/>
          <p:nvPr/>
        </p:nvPicPr>
        <p:blipFill rotWithShape="1">
          <a:blip r:embed="rId2">
            <a:alphaModFix/>
          </a:blip>
          <a:srcRect t="1830" b="1830"/>
          <a:stretch/>
        </p:blipFill>
        <p:spPr>
          <a:xfrm>
            <a:off x="429768" y="3277788"/>
            <a:ext cx="521208" cy="396118"/>
          </a:xfrm>
          <a:prstGeom prst="rect">
            <a:avLst/>
          </a:prstGeom>
          <a:noFill/>
          <a:ln>
            <a:noFill/>
          </a:ln>
        </p:spPr>
      </p:pic>
      <p:pic>
        <p:nvPicPr>
          <p:cNvPr id="2836" name="Google Shape;2836;p145"/>
          <p:cNvPicPr preferRelativeResize="0"/>
          <p:nvPr/>
        </p:nvPicPr>
        <p:blipFill rotWithShape="1">
          <a:blip r:embed="rId2">
            <a:alphaModFix/>
          </a:blip>
          <a:srcRect t="1830" b="1830"/>
          <a:stretch/>
        </p:blipFill>
        <p:spPr>
          <a:xfrm>
            <a:off x="429768" y="3794760"/>
            <a:ext cx="520979" cy="393192"/>
          </a:xfrm>
          <a:prstGeom prst="rect">
            <a:avLst/>
          </a:prstGeom>
          <a:noFill/>
          <a:ln>
            <a:noFill/>
          </a:ln>
        </p:spPr>
      </p:pic>
      <p:pic>
        <p:nvPicPr>
          <p:cNvPr id="2837" name="Google Shape;2837;p145"/>
          <p:cNvPicPr preferRelativeResize="0"/>
          <p:nvPr/>
        </p:nvPicPr>
        <p:blipFill rotWithShape="1">
          <a:blip r:embed="rId2">
            <a:alphaModFix/>
          </a:blip>
          <a:srcRect t="1830" b="1830"/>
          <a:stretch/>
        </p:blipFill>
        <p:spPr>
          <a:xfrm>
            <a:off x="429768" y="4343400"/>
            <a:ext cx="520979"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matchingName="41. Bullets 1–7 (Gray)">
  <p:cSld name="CUSTOM_2_7_1_3_1_1_1_2_1_1">
    <p:spTree>
      <p:nvGrpSpPr>
        <p:cNvPr id="1" name="Shape 2838"/>
        <p:cNvGrpSpPr/>
        <p:nvPr/>
      </p:nvGrpSpPr>
      <p:grpSpPr>
        <a:xfrm>
          <a:off x="0" y="0"/>
          <a:ext cx="0" cy="0"/>
          <a:chOff x="0" y="0"/>
          <a:chExt cx="0" cy="0"/>
        </a:xfrm>
      </p:grpSpPr>
      <p:sp>
        <p:nvSpPr>
          <p:cNvPr id="2839" name="Google Shape;2839;p146"/>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14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41" name="Google Shape;2841;p14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842" name="Google Shape;2842;p14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843" name="Google Shape;2843;p14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844" name="Google Shape;2844;p14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845" name="Google Shape;2845;p14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46" name="Google Shape;2846;p146"/>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47" name="Google Shape;2847;p146"/>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146"/>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49" name="Google Shape;2849;p146"/>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146"/>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51" name="Google Shape;2851;p146"/>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146"/>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53" name="Google Shape;2853;p146"/>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146"/>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55" name="Google Shape;2855;p146"/>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146"/>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57" name="Google Shape;2857;p146"/>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146"/>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2859" name="Google Shape;2859;p146"/>
          <p:cNvPicPr preferRelativeResize="0"/>
          <p:nvPr/>
        </p:nvPicPr>
        <p:blipFill rotWithShape="1">
          <a:blip r:embed="rId2">
            <a:alphaModFix/>
          </a:blip>
          <a:srcRect t="2552" b="2561"/>
          <a:stretch/>
        </p:blipFill>
        <p:spPr>
          <a:xfrm>
            <a:off x="429768" y="1171588"/>
            <a:ext cx="521208" cy="396118"/>
          </a:xfrm>
          <a:prstGeom prst="rect">
            <a:avLst/>
          </a:prstGeom>
          <a:noFill/>
          <a:ln>
            <a:noFill/>
          </a:ln>
        </p:spPr>
      </p:pic>
      <p:pic>
        <p:nvPicPr>
          <p:cNvPr id="2860" name="Google Shape;2860;p146"/>
          <p:cNvPicPr preferRelativeResize="0"/>
          <p:nvPr/>
        </p:nvPicPr>
        <p:blipFill rotWithShape="1">
          <a:blip r:embed="rId2">
            <a:alphaModFix/>
          </a:blip>
          <a:srcRect t="2552" b="2561"/>
          <a:stretch/>
        </p:blipFill>
        <p:spPr>
          <a:xfrm>
            <a:off x="429768" y="1709650"/>
            <a:ext cx="521208" cy="396118"/>
          </a:xfrm>
          <a:prstGeom prst="rect">
            <a:avLst/>
          </a:prstGeom>
          <a:noFill/>
          <a:ln>
            <a:noFill/>
          </a:ln>
        </p:spPr>
      </p:pic>
      <p:pic>
        <p:nvPicPr>
          <p:cNvPr id="2861" name="Google Shape;2861;p146"/>
          <p:cNvPicPr preferRelativeResize="0"/>
          <p:nvPr/>
        </p:nvPicPr>
        <p:blipFill rotWithShape="1">
          <a:blip r:embed="rId2">
            <a:alphaModFix/>
          </a:blip>
          <a:srcRect t="2552" b="2561"/>
          <a:stretch/>
        </p:blipFill>
        <p:spPr>
          <a:xfrm>
            <a:off x="429768" y="2205600"/>
            <a:ext cx="521208" cy="396118"/>
          </a:xfrm>
          <a:prstGeom prst="rect">
            <a:avLst/>
          </a:prstGeom>
          <a:noFill/>
          <a:ln>
            <a:noFill/>
          </a:ln>
        </p:spPr>
      </p:pic>
      <p:pic>
        <p:nvPicPr>
          <p:cNvPr id="2862" name="Google Shape;2862;p146"/>
          <p:cNvPicPr preferRelativeResize="0"/>
          <p:nvPr/>
        </p:nvPicPr>
        <p:blipFill rotWithShape="1">
          <a:blip r:embed="rId2">
            <a:alphaModFix/>
          </a:blip>
          <a:srcRect t="2552" b="2561"/>
          <a:stretch/>
        </p:blipFill>
        <p:spPr>
          <a:xfrm>
            <a:off x="429768" y="2755163"/>
            <a:ext cx="521208" cy="396118"/>
          </a:xfrm>
          <a:prstGeom prst="rect">
            <a:avLst/>
          </a:prstGeom>
          <a:noFill/>
          <a:ln>
            <a:noFill/>
          </a:ln>
        </p:spPr>
      </p:pic>
      <p:pic>
        <p:nvPicPr>
          <p:cNvPr id="2863" name="Google Shape;2863;p146"/>
          <p:cNvPicPr preferRelativeResize="0"/>
          <p:nvPr/>
        </p:nvPicPr>
        <p:blipFill rotWithShape="1">
          <a:blip r:embed="rId2">
            <a:alphaModFix/>
          </a:blip>
          <a:srcRect t="2552" b="2561"/>
          <a:stretch/>
        </p:blipFill>
        <p:spPr>
          <a:xfrm>
            <a:off x="429768" y="3277788"/>
            <a:ext cx="521208" cy="396118"/>
          </a:xfrm>
          <a:prstGeom prst="rect">
            <a:avLst/>
          </a:prstGeom>
          <a:noFill/>
          <a:ln>
            <a:noFill/>
          </a:ln>
        </p:spPr>
      </p:pic>
      <p:pic>
        <p:nvPicPr>
          <p:cNvPr id="2864" name="Google Shape;2864;p146"/>
          <p:cNvPicPr preferRelativeResize="0"/>
          <p:nvPr/>
        </p:nvPicPr>
        <p:blipFill rotWithShape="1">
          <a:blip r:embed="rId2">
            <a:alphaModFix/>
          </a:blip>
          <a:srcRect t="2883" b="2892"/>
          <a:stretch/>
        </p:blipFill>
        <p:spPr>
          <a:xfrm>
            <a:off x="429768" y="3794760"/>
            <a:ext cx="520980" cy="393192"/>
          </a:xfrm>
          <a:prstGeom prst="rect">
            <a:avLst/>
          </a:prstGeom>
          <a:noFill/>
          <a:ln>
            <a:noFill/>
          </a:ln>
        </p:spPr>
      </p:pic>
      <p:pic>
        <p:nvPicPr>
          <p:cNvPr id="2865" name="Google Shape;2865;p146"/>
          <p:cNvPicPr preferRelativeResize="0"/>
          <p:nvPr/>
        </p:nvPicPr>
        <p:blipFill rotWithShape="1">
          <a:blip r:embed="rId2">
            <a:alphaModFix/>
          </a:blip>
          <a:srcRect t="2883" b="2892"/>
          <a:stretch/>
        </p:blipFill>
        <p:spPr>
          <a:xfrm>
            <a:off x="429768" y="4343400"/>
            <a:ext cx="520980"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matchingName="42. Bullets 1–7 (Blue)">
  <p:cSld name="CUSTOM_2_7_1_3_1_1_1_2_1_1_1">
    <p:spTree>
      <p:nvGrpSpPr>
        <p:cNvPr id="1" name="Shape 2866"/>
        <p:cNvGrpSpPr/>
        <p:nvPr/>
      </p:nvGrpSpPr>
      <p:grpSpPr>
        <a:xfrm>
          <a:off x="0" y="0"/>
          <a:ext cx="0" cy="0"/>
          <a:chOff x="0" y="0"/>
          <a:chExt cx="0" cy="0"/>
        </a:xfrm>
      </p:grpSpPr>
      <p:sp>
        <p:nvSpPr>
          <p:cNvPr id="2867" name="Google Shape;2867;p147"/>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14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69" name="Google Shape;2869;p14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870" name="Google Shape;2870;p14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871" name="Google Shape;2871;p14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872" name="Google Shape;2872;p14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873" name="Google Shape;2873;p14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74" name="Google Shape;2874;p147"/>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75" name="Google Shape;2875;p147"/>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147"/>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77" name="Google Shape;2877;p147"/>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147"/>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79" name="Google Shape;2879;p147"/>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147"/>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81" name="Google Shape;2881;p147"/>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147"/>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83" name="Google Shape;2883;p147"/>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147"/>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85" name="Google Shape;2885;p147"/>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147"/>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2887" name="Google Shape;2887;p147"/>
          <p:cNvPicPr preferRelativeResize="0"/>
          <p:nvPr/>
        </p:nvPicPr>
        <p:blipFill rotWithShape="1">
          <a:blip r:embed="rId2">
            <a:alphaModFix/>
          </a:blip>
          <a:srcRect t="1276" b="1276"/>
          <a:stretch/>
        </p:blipFill>
        <p:spPr>
          <a:xfrm>
            <a:off x="429768" y="1171588"/>
            <a:ext cx="521208" cy="396118"/>
          </a:xfrm>
          <a:prstGeom prst="rect">
            <a:avLst/>
          </a:prstGeom>
          <a:noFill/>
          <a:ln>
            <a:noFill/>
          </a:ln>
        </p:spPr>
      </p:pic>
      <p:pic>
        <p:nvPicPr>
          <p:cNvPr id="2888" name="Google Shape;2888;p147"/>
          <p:cNvPicPr preferRelativeResize="0"/>
          <p:nvPr/>
        </p:nvPicPr>
        <p:blipFill rotWithShape="1">
          <a:blip r:embed="rId2">
            <a:alphaModFix/>
          </a:blip>
          <a:srcRect t="1276" b="1276"/>
          <a:stretch/>
        </p:blipFill>
        <p:spPr>
          <a:xfrm>
            <a:off x="429768" y="1709650"/>
            <a:ext cx="521208" cy="396119"/>
          </a:xfrm>
          <a:prstGeom prst="rect">
            <a:avLst/>
          </a:prstGeom>
          <a:noFill/>
          <a:ln>
            <a:noFill/>
          </a:ln>
        </p:spPr>
      </p:pic>
      <p:pic>
        <p:nvPicPr>
          <p:cNvPr id="2889" name="Google Shape;2889;p147"/>
          <p:cNvPicPr preferRelativeResize="0"/>
          <p:nvPr/>
        </p:nvPicPr>
        <p:blipFill rotWithShape="1">
          <a:blip r:embed="rId2">
            <a:alphaModFix/>
          </a:blip>
          <a:srcRect t="1276" b="1276"/>
          <a:stretch/>
        </p:blipFill>
        <p:spPr>
          <a:xfrm>
            <a:off x="429768" y="2205600"/>
            <a:ext cx="521208" cy="396118"/>
          </a:xfrm>
          <a:prstGeom prst="rect">
            <a:avLst/>
          </a:prstGeom>
          <a:noFill/>
          <a:ln>
            <a:noFill/>
          </a:ln>
        </p:spPr>
      </p:pic>
      <p:pic>
        <p:nvPicPr>
          <p:cNvPr id="2890" name="Google Shape;2890;p147"/>
          <p:cNvPicPr preferRelativeResize="0"/>
          <p:nvPr/>
        </p:nvPicPr>
        <p:blipFill rotWithShape="1">
          <a:blip r:embed="rId2">
            <a:alphaModFix/>
          </a:blip>
          <a:srcRect t="1276" b="1276"/>
          <a:stretch/>
        </p:blipFill>
        <p:spPr>
          <a:xfrm>
            <a:off x="429768" y="2755163"/>
            <a:ext cx="521208" cy="396119"/>
          </a:xfrm>
          <a:prstGeom prst="rect">
            <a:avLst/>
          </a:prstGeom>
          <a:noFill/>
          <a:ln>
            <a:noFill/>
          </a:ln>
        </p:spPr>
      </p:pic>
      <p:pic>
        <p:nvPicPr>
          <p:cNvPr id="2891" name="Google Shape;2891;p147"/>
          <p:cNvPicPr preferRelativeResize="0"/>
          <p:nvPr/>
        </p:nvPicPr>
        <p:blipFill rotWithShape="1">
          <a:blip r:embed="rId2">
            <a:alphaModFix/>
          </a:blip>
          <a:srcRect t="1276" b="1276"/>
          <a:stretch/>
        </p:blipFill>
        <p:spPr>
          <a:xfrm>
            <a:off x="429768" y="3277788"/>
            <a:ext cx="521208" cy="396118"/>
          </a:xfrm>
          <a:prstGeom prst="rect">
            <a:avLst/>
          </a:prstGeom>
          <a:noFill/>
          <a:ln>
            <a:noFill/>
          </a:ln>
        </p:spPr>
      </p:pic>
      <p:pic>
        <p:nvPicPr>
          <p:cNvPr id="2892" name="Google Shape;2892;p147"/>
          <p:cNvPicPr preferRelativeResize="0"/>
          <p:nvPr/>
        </p:nvPicPr>
        <p:blipFill rotWithShape="1">
          <a:blip r:embed="rId2">
            <a:alphaModFix/>
          </a:blip>
          <a:srcRect t="1616" b="1616"/>
          <a:stretch/>
        </p:blipFill>
        <p:spPr>
          <a:xfrm>
            <a:off x="429768" y="3794760"/>
            <a:ext cx="520980" cy="393192"/>
          </a:xfrm>
          <a:prstGeom prst="rect">
            <a:avLst/>
          </a:prstGeom>
          <a:noFill/>
          <a:ln>
            <a:noFill/>
          </a:ln>
        </p:spPr>
      </p:pic>
      <p:pic>
        <p:nvPicPr>
          <p:cNvPr id="2893" name="Google Shape;2893;p147"/>
          <p:cNvPicPr preferRelativeResize="0"/>
          <p:nvPr/>
        </p:nvPicPr>
        <p:blipFill rotWithShape="1">
          <a:blip r:embed="rId2">
            <a:alphaModFix/>
          </a:blip>
          <a:srcRect t="1616" b="1616"/>
          <a:stretch/>
        </p:blipFill>
        <p:spPr>
          <a:xfrm>
            <a:off x="429768" y="4343400"/>
            <a:ext cx="520980"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matchingName="43. Bullets 1–8 (Green)">
  <p:cSld name="CUSTOM_2_7_1_3_1_1_1_1_1_1">
    <p:spTree>
      <p:nvGrpSpPr>
        <p:cNvPr id="1" name="Shape 2894"/>
        <p:cNvGrpSpPr/>
        <p:nvPr/>
      </p:nvGrpSpPr>
      <p:grpSpPr>
        <a:xfrm>
          <a:off x="0" y="0"/>
          <a:ext cx="0" cy="0"/>
          <a:chOff x="0" y="0"/>
          <a:chExt cx="0" cy="0"/>
        </a:xfrm>
      </p:grpSpPr>
      <p:sp>
        <p:nvSpPr>
          <p:cNvPr id="2895" name="Google Shape;2895;p14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96" name="Google Shape;2896;p14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897" name="Google Shape;2897;p14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898" name="Google Shape;2898;p14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899" name="Google Shape;2899;p14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900" name="Google Shape;2900;p14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01" name="Google Shape;2901;p148"/>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148"/>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03" name="Google Shape;2903;p148"/>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148"/>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05" name="Google Shape;2905;p148"/>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148"/>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07" name="Google Shape;2907;p148"/>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148"/>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09" name="Google Shape;2909;p148"/>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148"/>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11" name="Google Shape;2911;p148"/>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148"/>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13" name="Google Shape;2913;p148"/>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148"/>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15" name="Google Shape;2915;p148"/>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148"/>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2917" name="Google Shape;2917;p148"/>
          <p:cNvPicPr preferRelativeResize="0"/>
          <p:nvPr/>
        </p:nvPicPr>
        <p:blipFill rotWithShape="1">
          <a:blip r:embed="rId2">
            <a:alphaModFix/>
          </a:blip>
          <a:srcRect t="1830" b="1830"/>
          <a:stretch/>
        </p:blipFill>
        <p:spPr>
          <a:xfrm>
            <a:off x="429768" y="1261872"/>
            <a:ext cx="475488" cy="361371"/>
          </a:xfrm>
          <a:prstGeom prst="rect">
            <a:avLst/>
          </a:prstGeom>
          <a:noFill/>
          <a:ln>
            <a:noFill/>
          </a:ln>
        </p:spPr>
      </p:pic>
      <p:pic>
        <p:nvPicPr>
          <p:cNvPr id="2918" name="Google Shape;2918;p148"/>
          <p:cNvPicPr preferRelativeResize="0"/>
          <p:nvPr/>
        </p:nvPicPr>
        <p:blipFill rotWithShape="1">
          <a:blip r:embed="rId3">
            <a:alphaModFix/>
          </a:blip>
          <a:srcRect t="1047" b="1037"/>
          <a:stretch/>
        </p:blipFill>
        <p:spPr>
          <a:xfrm>
            <a:off x="429768" y="1709928"/>
            <a:ext cx="475488" cy="361371"/>
          </a:xfrm>
          <a:prstGeom prst="rect">
            <a:avLst/>
          </a:prstGeom>
          <a:noFill/>
          <a:ln>
            <a:noFill/>
          </a:ln>
        </p:spPr>
      </p:pic>
      <p:pic>
        <p:nvPicPr>
          <p:cNvPr id="2919" name="Google Shape;2919;p148"/>
          <p:cNvPicPr preferRelativeResize="0"/>
          <p:nvPr/>
        </p:nvPicPr>
        <p:blipFill rotWithShape="1">
          <a:blip r:embed="rId2">
            <a:alphaModFix/>
          </a:blip>
          <a:srcRect t="1830" b="1830"/>
          <a:stretch/>
        </p:blipFill>
        <p:spPr>
          <a:xfrm>
            <a:off x="429768" y="2129247"/>
            <a:ext cx="475488" cy="361371"/>
          </a:xfrm>
          <a:prstGeom prst="rect">
            <a:avLst/>
          </a:prstGeom>
          <a:noFill/>
          <a:ln>
            <a:noFill/>
          </a:ln>
        </p:spPr>
      </p:pic>
      <p:pic>
        <p:nvPicPr>
          <p:cNvPr id="2920" name="Google Shape;2920;p148"/>
          <p:cNvPicPr preferRelativeResize="0"/>
          <p:nvPr/>
        </p:nvPicPr>
        <p:blipFill rotWithShape="1">
          <a:blip r:embed="rId3">
            <a:alphaModFix/>
          </a:blip>
          <a:srcRect t="1047" b="1037"/>
          <a:stretch/>
        </p:blipFill>
        <p:spPr>
          <a:xfrm>
            <a:off x="429768" y="2577303"/>
            <a:ext cx="475488" cy="361371"/>
          </a:xfrm>
          <a:prstGeom prst="rect">
            <a:avLst/>
          </a:prstGeom>
          <a:noFill/>
          <a:ln>
            <a:noFill/>
          </a:ln>
        </p:spPr>
      </p:pic>
      <p:pic>
        <p:nvPicPr>
          <p:cNvPr id="2921" name="Google Shape;2921;p148"/>
          <p:cNvPicPr preferRelativeResize="0"/>
          <p:nvPr/>
        </p:nvPicPr>
        <p:blipFill rotWithShape="1">
          <a:blip r:embed="rId2">
            <a:alphaModFix/>
          </a:blip>
          <a:srcRect t="1830" b="1830"/>
          <a:stretch/>
        </p:blipFill>
        <p:spPr>
          <a:xfrm>
            <a:off x="429768" y="2999232"/>
            <a:ext cx="475488" cy="361371"/>
          </a:xfrm>
          <a:prstGeom prst="rect">
            <a:avLst/>
          </a:prstGeom>
          <a:noFill/>
          <a:ln>
            <a:noFill/>
          </a:ln>
        </p:spPr>
      </p:pic>
      <p:pic>
        <p:nvPicPr>
          <p:cNvPr id="2922" name="Google Shape;2922;p148"/>
          <p:cNvPicPr preferRelativeResize="0"/>
          <p:nvPr/>
        </p:nvPicPr>
        <p:blipFill rotWithShape="1">
          <a:blip r:embed="rId3">
            <a:alphaModFix/>
          </a:blip>
          <a:srcRect t="1047" b="1037"/>
          <a:stretch/>
        </p:blipFill>
        <p:spPr>
          <a:xfrm>
            <a:off x="429768" y="3438144"/>
            <a:ext cx="475488" cy="361371"/>
          </a:xfrm>
          <a:prstGeom prst="rect">
            <a:avLst/>
          </a:prstGeom>
          <a:noFill/>
          <a:ln>
            <a:noFill/>
          </a:ln>
        </p:spPr>
      </p:pic>
      <p:pic>
        <p:nvPicPr>
          <p:cNvPr id="2923" name="Google Shape;2923;p148"/>
          <p:cNvPicPr preferRelativeResize="0"/>
          <p:nvPr/>
        </p:nvPicPr>
        <p:blipFill rotWithShape="1">
          <a:blip r:embed="rId2">
            <a:alphaModFix/>
          </a:blip>
          <a:srcRect t="1830" b="1830"/>
          <a:stretch/>
        </p:blipFill>
        <p:spPr>
          <a:xfrm>
            <a:off x="429768" y="3877056"/>
            <a:ext cx="475488" cy="361371"/>
          </a:xfrm>
          <a:prstGeom prst="rect">
            <a:avLst/>
          </a:prstGeom>
          <a:noFill/>
          <a:ln>
            <a:noFill/>
          </a:ln>
        </p:spPr>
      </p:pic>
      <p:pic>
        <p:nvPicPr>
          <p:cNvPr id="2924" name="Google Shape;2924;p148"/>
          <p:cNvPicPr preferRelativeResize="0"/>
          <p:nvPr/>
        </p:nvPicPr>
        <p:blipFill rotWithShape="1">
          <a:blip r:embed="rId3">
            <a:alphaModFix/>
          </a:blip>
          <a:srcRect t="1047" b="1037"/>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matchingName="44. Bullets 1–8 (Yellow/Green)">
  <p:cSld name="CUSTOM_2_7_1_3_1_1_1_1_1_1_1">
    <p:spTree>
      <p:nvGrpSpPr>
        <p:cNvPr id="1" name="Shape 2925"/>
        <p:cNvGrpSpPr/>
        <p:nvPr/>
      </p:nvGrpSpPr>
      <p:grpSpPr>
        <a:xfrm>
          <a:off x="0" y="0"/>
          <a:ext cx="0" cy="0"/>
          <a:chOff x="0" y="0"/>
          <a:chExt cx="0" cy="0"/>
        </a:xfrm>
      </p:grpSpPr>
      <p:sp>
        <p:nvSpPr>
          <p:cNvPr id="2926" name="Google Shape;2926;p14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27" name="Google Shape;2927;p14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928" name="Google Shape;2928;p14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929" name="Google Shape;2929;p14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930" name="Google Shape;2930;p14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931" name="Google Shape;2931;p14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32" name="Google Shape;2932;p149"/>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149"/>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34" name="Google Shape;2934;p149"/>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149"/>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36" name="Google Shape;2936;p149"/>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149"/>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38" name="Google Shape;2938;p149"/>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149"/>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40" name="Google Shape;2940;p149"/>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149"/>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42" name="Google Shape;2942;p149"/>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149"/>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44" name="Google Shape;2944;p149"/>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149"/>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46" name="Google Shape;2946;p149"/>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149"/>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2948" name="Google Shape;2948;p149"/>
          <p:cNvPicPr preferRelativeResize="0"/>
          <p:nvPr/>
        </p:nvPicPr>
        <p:blipFill rotWithShape="1">
          <a:blip r:embed="rId2">
            <a:alphaModFix/>
          </a:blip>
          <a:srcRect t="1830" b="1830"/>
          <a:stretch/>
        </p:blipFill>
        <p:spPr>
          <a:xfrm>
            <a:off x="429768" y="1261872"/>
            <a:ext cx="475488" cy="361371"/>
          </a:xfrm>
          <a:prstGeom prst="rect">
            <a:avLst/>
          </a:prstGeom>
          <a:noFill/>
          <a:ln>
            <a:noFill/>
          </a:ln>
        </p:spPr>
      </p:pic>
      <p:pic>
        <p:nvPicPr>
          <p:cNvPr id="2949" name="Google Shape;2949;p149"/>
          <p:cNvPicPr preferRelativeResize="0"/>
          <p:nvPr/>
        </p:nvPicPr>
        <p:blipFill rotWithShape="1">
          <a:blip r:embed="rId2">
            <a:alphaModFix/>
          </a:blip>
          <a:srcRect t="1830" b="1830"/>
          <a:stretch/>
        </p:blipFill>
        <p:spPr>
          <a:xfrm>
            <a:off x="429768" y="1709928"/>
            <a:ext cx="475488" cy="361371"/>
          </a:xfrm>
          <a:prstGeom prst="rect">
            <a:avLst/>
          </a:prstGeom>
          <a:noFill/>
          <a:ln>
            <a:noFill/>
          </a:ln>
        </p:spPr>
      </p:pic>
      <p:pic>
        <p:nvPicPr>
          <p:cNvPr id="2950" name="Google Shape;2950;p149"/>
          <p:cNvPicPr preferRelativeResize="0"/>
          <p:nvPr/>
        </p:nvPicPr>
        <p:blipFill rotWithShape="1">
          <a:blip r:embed="rId2">
            <a:alphaModFix/>
          </a:blip>
          <a:srcRect t="1830" b="1830"/>
          <a:stretch/>
        </p:blipFill>
        <p:spPr>
          <a:xfrm>
            <a:off x="429768" y="2129247"/>
            <a:ext cx="475488" cy="361371"/>
          </a:xfrm>
          <a:prstGeom prst="rect">
            <a:avLst/>
          </a:prstGeom>
          <a:noFill/>
          <a:ln>
            <a:noFill/>
          </a:ln>
        </p:spPr>
      </p:pic>
      <p:pic>
        <p:nvPicPr>
          <p:cNvPr id="2951" name="Google Shape;2951;p149"/>
          <p:cNvPicPr preferRelativeResize="0"/>
          <p:nvPr/>
        </p:nvPicPr>
        <p:blipFill rotWithShape="1">
          <a:blip r:embed="rId2">
            <a:alphaModFix/>
          </a:blip>
          <a:srcRect t="1830" b="1830"/>
          <a:stretch/>
        </p:blipFill>
        <p:spPr>
          <a:xfrm>
            <a:off x="429768" y="2577303"/>
            <a:ext cx="475488" cy="361371"/>
          </a:xfrm>
          <a:prstGeom prst="rect">
            <a:avLst/>
          </a:prstGeom>
          <a:noFill/>
          <a:ln>
            <a:noFill/>
          </a:ln>
        </p:spPr>
      </p:pic>
      <p:pic>
        <p:nvPicPr>
          <p:cNvPr id="2952" name="Google Shape;2952;p149"/>
          <p:cNvPicPr preferRelativeResize="0"/>
          <p:nvPr/>
        </p:nvPicPr>
        <p:blipFill rotWithShape="1">
          <a:blip r:embed="rId2">
            <a:alphaModFix/>
          </a:blip>
          <a:srcRect t="1830" b="1830"/>
          <a:stretch/>
        </p:blipFill>
        <p:spPr>
          <a:xfrm>
            <a:off x="429768" y="2999232"/>
            <a:ext cx="475488" cy="361371"/>
          </a:xfrm>
          <a:prstGeom prst="rect">
            <a:avLst/>
          </a:prstGeom>
          <a:noFill/>
          <a:ln>
            <a:noFill/>
          </a:ln>
        </p:spPr>
      </p:pic>
      <p:pic>
        <p:nvPicPr>
          <p:cNvPr id="2953" name="Google Shape;2953;p149"/>
          <p:cNvPicPr preferRelativeResize="0"/>
          <p:nvPr/>
        </p:nvPicPr>
        <p:blipFill rotWithShape="1">
          <a:blip r:embed="rId2">
            <a:alphaModFix/>
          </a:blip>
          <a:srcRect t="1830" b="1830"/>
          <a:stretch/>
        </p:blipFill>
        <p:spPr>
          <a:xfrm>
            <a:off x="429768" y="3438144"/>
            <a:ext cx="475488" cy="361371"/>
          </a:xfrm>
          <a:prstGeom prst="rect">
            <a:avLst/>
          </a:prstGeom>
          <a:noFill/>
          <a:ln>
            <a:noFill/>
          </a:ln>
        </p:spPr>
      </p:pic>
      <p:pic>
        <p:nvPicPr>
          <p:cNvPr id="2954" name="Google Shape;2954;p149"/>
          <p:cNvPicPr preferRelativeResize="0"/>
          <p:nvPr/>
        </p:nvPicPr>
        <p:blipFill rotWithShape="1">
          <a:blip r:embed="rId2">
            <a:alphaModFix/>
          </a:blip>
          <a:srcRect t="1830" b="1830"/>
          <a:stretch/>
        </p:blipFill>
        <p:spPr>
          <a:xfrm>
            <a:off x="429768" y="3877056"/>
            <a:ext cx="475488" cy="361371"/>
          </a:xfrm>
          <a:prstGeom prst="rect">
            <a:avLst/>
          </a:prstGeom>
          <a:noFill/>
          <a:ln>
            <a:noFill/>
          </a:ln>
        </p:spPr>
      </p:pic>
      <p:pic>
        <p:nvPicPr>
          <p:cNvPr id="2955" name="Google Shape;2955;p149"/>
          <p:cNvPicPr preferRelativeResize="0"/>
          <p:nvPr/>
        </p:nvPicPr>
        <p:blipFill rotWithShape="1">
          <a:blip r:embed="rId2">
            <a:alphaModFix/>
          </a:blip>
          <a:srcRect t="1830" b="1830"/>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matchingName="45. Bullets 1–8 (Gray)">
  <p:cSld name="CUSTOM_2_7_1_3_1_1_1_1_1_1_1_1">
    <p:spTree>
      <p:nvGrpSpPr>
        <p:cNvPr id="1" name="Shape 2956"/>
        <p:cNvGrpSpPr/>
        <p:nvPr/>
      </p:nvGrpSpPr>
      <p:grpSpPr>
        <a:xfrm>
          <a:off x="0" y="0"/>
          <a:ext cx="0" cy="0"/>
          <a:chOff x="0" y="0"/>
          <a:chExt cx="0" cy="0"/>
        </a:xfrm>
      </p:grpSpPr>
      <p:sp>
        <p:nvSpPr>
          <p:cNvPr id="2957" name="Google Shape;2957;p15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58" name="Google Shape;2958;p15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959" name="Google Shape;2959;p15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960" name="Google Shape;2960;p15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961" name="Google Shape;2961;p15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962" name="Google Shape;2962;p15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63" name="Google Shape;2963;p150"/>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150"/>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65" name="Google Shape;2965;p150"/>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150"/>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67" name="Google Shape;2967;p150"/>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150"/>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69" name="Google Shape;2969;p150"/>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150"/>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71" name="Google Shape;2971;p150"/>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150"/>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73" name="Google Shape;2973;p150"/>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150"/>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75" name="Google Shape;2975;p150"/>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150"/>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77" name="Google Shape;2977;p150"/>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150"/>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2979" name="Google Shape;2979;p150"/>
          <p:cNvPicPr preferRelativeResize="0"/>
          <p:nvPr/>
        </p:nvPicPr>
        <p:blipFill rotWithShape="1">
          <a:blip r:embed="rId2">
            <a:alphaModFix/>
          </a:blip>
          <a:srcRect t="2552" b="2561"/>
          <a:stretch/>
        </p:blipFill>
        <p:spPr>
          <a:xfrm>
            <a:off x="429768" y="1261872"/>
            <a:ext cx="475488" cy="361371"/>
          </a:xfrm>
          <a:prstGeom prst="rect">
            <a:avLst/>
          </a:prstGeom>
          <a:noFill/>
          <a:ln>
            <a:noFill/>
          </a:ln>
        </p:spPr>
      </p:pic>
      <p:pic>
        <p:nvPicPr>
          <p:cNvPr id="2980" name="Google Shape;2980;p150"/>
          <p:cNvPicPr preferRelativeResize="0"/>
          <p:nvPr/>
        </p:nvPicPr>
        <p:blipFill rotWithShape="1">
          <a:blip r:embed="rId2">
            <a:alphaModFix/>
          </a:blip>
          <a:srcRect t="2552" b="2561"/>
          <a:stretch/>
        </p:blipFill>
        <p:spPr>
          <a:xfrm>
            <a:off x="429768" y="1709928"/>
            <a:ext cx="475488" cy="361371"/>
          </a:xfrm>
          <a:prstGeom prst="rect">
            <a:avLst/>
          </a:prstGeom>
          <a:noFill/>
          <a:ln>
            <a:noFill/>
          </a:ln>
        </p:spPr>
      </p:pic>
      <p:pic>
        <p:nvPicPr>
          <p:cNvPr id="2981" name="Google Shape;2981;p150"/>
          <p:cNvPicPr preferRelativeResize="0"/>
          <p:nvPr/>
        </p:nvPicPr>
        <p:blipFill rotWithShape="1">
          <a:blip r:embed="rId2">
            <a:alphaModFix/>
          </a:blip>
          <a:srcRect t="2552" b="2561"/>
          <a:stretch/>
        </p:blipFill>
        <p:spPr>
          <a:xfrm>
            <a:off x="429768" y="2129247"/>
            <a:ext cx="475488" cy="361371"/>
          </a:xfrm>
          <a:prstGeom prst="rect">
            <a:avLst/>
          </a:prstGeom>
          <a:noFill/>
          <a:ln>
            <a:noFill/>
          </a:ln>
        </p:spPr>
      </p:pic>
      <p:pic>
        <p:nvPicPr>
          <p:cNvPr id="2982" name="Google Shape;2982;p150"/>
          <p:cNvPicPr preferRelativeResize="0"/>
          <p:nvPr/>
        </p:nvPicPr>
        <p:blipFill rotWithShape="1">
          <a:blip r:embed="rId2">
            <a:alphaModFix/>
          </a:blip>
          <a:srcRect t="2552" b="2561"/>
          <a:stretch/>
        </p:blipFill>
        <p:spPr>
          <a:xfrm>
            <a:off x="429768" y="2577303"/>
            <a:ext cx="475488" cy="361371"/>
          </a:xfrm>
          <a:prstGeom prst="rect">
            <a:avLst/>
          </a:prstGeom>
          <a:noFill/>
          <a:ln>
            <a:noFill/>
          </a:ln>
        </p:spPr>
      </p:pic>
      <p:pic>
        <p:nvPicPr>
          <p:cNvPr id="2983" name="Google Shape;2983;p150"/>
          <p:cNvPicPr preferRelativeResize="0"/>
          <p:nvPr/>
        </p:nvPicPr>
        <p:blipFill rotWithShape="1">
          <a:blip r:embed="rId2">
            <a:alphaModFix/>
          </a:blip>
          <a:srcRect t="2552" b="2561"/>
          <a:stretch/>
        </p:blipFill>
        <p:spPr>
          <a:xfrm>
            <a:off x="429768" y="2999232"/>
            <a:ext cx="475488" cy="361371"/>
          </a:xfrm>
          <a:prstGeom prst="rect">
            <a:avLst/>
          </a:prstGeom>
          <a:noFill/>
          <a:ln>
            <a:noFill/>
          </a:ln>
        </p:spPr>
      </p:pic>
      <p:pic>
        <p:nvPicPr>
          <p:cNvPr id="2984" name="Google Shape;2984;p150"/>
          <p:cNvPicPr preferRelativeResize="0"/>
          <p:nvPr/>
        </p:nvPicPr>
        <p:blipFill rotWithShape="1">
          <a:blip r:embed="rId2">
            <a:alphaModFix/>
          </a:blip>
          <a:srcRect t="2552" b="2561"/>
          <a:stretch/>
        </p:blipFill>
        <p:spPr>
          <a:xfrm>
            <a:off x="429768" y="3438144"/>
            <a:ext cx="475488" cy="361371"/>
          </a:xfrm>
          <a:prstGeom prst="rect">
            <a:avLst/>
          </a:prstGeom>
          <a:noFill/>
          <a:ln>
            <a:noFill/>
          </a:ln>
        </p:spPr>
      </p:pic>
      <p:pic>
        <p:nvPicPr>
          <p:cNvPr id="2985" name="Google Shape;2985;p150"/>
          <p:cNvPicPr preferRelativeResize="0"/>
          <p:nvPr/>
        </p:nvPicPr>
        <p:blipFill rotWithShape="1">
          <a:blip r:embed="rId2">
            <a:alphaModFix/>
          </a:blip>
          <a:srcRect t="2552" b="2561"/>
          <a:stretch/>
        </p:blipFill>
        <p:spPr>
          <a:xfrm>
            <a:off x="429768" y="3877056"/>
            <a:ext cx="475488" cy="361371"/>
          </a:xfrm>
          <a:prstGeom prst="rect">
            <a:avLst/>
          </a:prstGeom>
          <a:noFill/>
          <a:ln>
            <a:noFill/>
          </a:ln>
        </p:spPr>
      </p:pic>
      <p:pic>
        <p:nvPicPr>
          <p:cNvPr id="2986" name="Google Shape;2986;p150"/>
          <p:cNvPicPr preferRelativeResize="0"/>
          <p:nvPr/>
        </p:nvPicPr>
        <p:blipFill rotWithShape="1">
          <a:blip r:embed="rId2">
            <a:alphaModFix/>
          </a:blip>
          <a:srcRect t="2552" b="2561"/>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matchingName="46. Bullets 1–8 (Blue)">
  <p:cSld name="CUSTOM_2_7_1_3_1_1_1_1_1_1_1_1_1">
    <p:spTree>
      <p:nvGrpSpPr>
        <p:cNvPr id="1" name="Shape 2987"/>
        <p:cNvGrpSpPr/>
        <p:nvPr/>
      </p:nvGrpSpPr>
      <p:grpSpPr>
        <a:xfrm>
          <a:off x="0" y="0"/>
          <a:ext cx="0" cy="0"/>
          <a:chOff x="0" y="0"/>
          <a:chExt cx="0" cy="0"/>
        </a:xfrm>
      </p:grpSpPr>
      <p:sp>
        <p:nvSpPr>
          <p:cNvPr id="2988" name="Google Shape;2988;p15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89" name="Google Shape;2989;p15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990" name="Google Shape;2990;p15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991" name="Google Shape;2991;p15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992" name="Google Shape;2992;p15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993" name="Google Shape;2993;p15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94" name="Google Shape;2994;p151"/>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151"/>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96" name="Google Shape;2996;p151"/>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151"/>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98" name="Google Shape;2998;p151"/>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151"/>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00" name="Google Shape;3000;p151"/>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151"/>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02" name="Google Shape;3002;p151"/>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151"/>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04" name="Google Shape;3004;p151"/>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151"/>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06" name="Google Shape;3006;p151"/>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151"/>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08" name="Google Shape;3008;p151"/>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151"/>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3010" name="Google Shape;3010;p151"/>
          <p:cNvPicPr preferRelativeResize="0"/>
          <p:nvPr/>
        </p:nvPicPr>
        <p:blipFill rotWithShape="1">
          <a:blip r:embed="rId2">
            <a:alphaModFix/>
          </a:blip>
          <a:srcRect t="1276" b="1276"/>
          <a:stretch/>
        </p:blipFill>
        <p:spPr>
          <a:xfrm>
            <a:off x="429768" y="1261872"/>
            <a:ext cx="475488" cy="361371"/>
          </a:xfrm>
          <a:prstGeom prst="rect">
            <a:avLst/>
          </a:prstGeom>
          <a:noFill/>
          <a:ln>
            <a:noFill/>
          </a:ln>
        </p:spPr>
      </p:pic>
      <p:pic>
        <p:nvPicPr>
          <p:cNvPr id="3011" name="Google Shape;3011;p151"/>
          <p:cNvPicPr preferRelativeResize="0"/>
          <p:nvPr/>
        </p:nvPicPr>
        <p:blipFill rotWithShape="1">
          <a:blip r:embed="rId2">
            <a:alphaModFix/>
          </a:blip>
          <a:srcRect t="1276" b="1276"/>
          <a:stretch/>
        </p:blipFill>
        <p:spPr>
          <a:xfrm>
            <a:off x="429768" y="1709928"/>
            <a:ext cx="475488" cy="361371"/>
          </a:xfrm>
          <a:prstGeom prst="rect">
            <a:avLst/>
          </a:prstGeom>
          <a:noFill/>
          <a:ln>
            <a:noFill/>
          </a:ln>
        </p:spPr>
      </p:pic>
      <p:pic>
        <p:nvPicPr>
          <p:cNvPr id="3012" name="Google Shape;3012;p151"/>
          <p:cNvPicPr preferRelativeResize="0"/>
          <p:nvPr/>
        </p:nvPicPr>
        <p:blipFill rotWithShape="1">
          <a:blip r:embed="rId2">
            <a:alphaModFix/>
          </a:blip>
          <a:srcRect t="1276" b="1276"/>
          <a:stretch/>
        </p:blipFill>
        <p:spPr>
          <a:xfrm>
            <a:off x="429768" y="2129247"/>
            <a:ext cx="475488" cy="361371"/>
          </a:xfrm>
          <a:prstGeom prst="rect">
            <a:avLst/>
          </a:prstGeom>
          <a:noFill/>
          <a:ln>
            <a:noFill/>
          </a:ln>
        </p:spPr>
      </p:pic>
      <p:pic>
        <p:nvPicPr>
          <p:cNvPr id="3013" name="Google Shape;3013;p151"/>
          <p:cNvPicPr preferRelativeResize="0"/>
          <p:nvPr/>
        </p:nvPicPr>
        <p:blipFill rotWithShape="1">
          <a:blip r:embed="rId2">
            <a:alphaModFix/>
          </a:blip>
          <a:srcRect t="1276" b="1276"/>
          <a:stretch/>
        </p:blipFill>
        <p:spPr>
          <a:xfrm>
            <a:off x="429768" y="2577303"/>
            <a:ext cx="475488" cy="361371"/>
          </a:xfrm>
          <a:prstGeom prst="rect">
            <a:avLst/>
          </a:prstGeom>
          <a:noFill/>
          <a:ln>
            <a:noFill/>
          </a:ln>
        </p:spPr>
      </p:pic>
      <p:pic>
        <p:nvPicPr>
          <p:cNvPr id="3014" name="Google Shape;3014;p151"/>
          <p:cNvPicPr preferRelativeResize="0"/>
          <p:nvPr/>
        </p:nvPicPr>
        <p:blipFill rotWithShape="1">
          <a:blip r:embed="rId2">
            <a:alphaModFix/>
          </a:blip>
          <a:srcRect t="1276" b="1276"/>
          <a:stretch/>
        </p:blipFill>
        <p:spPr>
          <a:xfrm>
            <a:off x="429768" y="2999232"/>
            <a:ext cx="475488" cy="361371"/>
          </a:xfrm>
          <a:prstGeom prst="rect">
            <a:avLst/>
          </a:prstGeom>
          <a:noFill/>
          <a:ln>
            <a:noFill/>
          </a:ln>
        </p:spPr>
      </p:pic>
      <p:pic>
        <p:nvPicPr>
          <p:cNvPr id="3015" name="Google Shape;3015;p151"/>
          <p:cNvPicPr preferRelativeResize="0"/>
          <p:nvPr/>
        </p:nvPicPr>
        <p:blipFill rotWithShape="1">
          <a:blip r:embed="rId2">
            <a:alphaModFix/>
          </a:blip>
          <a:srcRect t="1276" b="1276"/>
          <a:stretch/>
        </p:blipFill>
        <p:spPr>
          <a:xfrm>
            <a:off x="429768" y="3438144"/>
            <a:ext cx="475488" cy="361371"/>
          </a:xfrm>
          <a:prstGeom prst="rect">
            <a:avLst/>
          </a:prstGeom>
          <a:noFill/>
          <a:ln>
            <a:noFill/>
          </a:ln>
        </p:spPr>
      </p:pic>
      <p:pic>
        <p:nvPicPr>
          <p:cNvPr id="3016" name="Google Shape;3016;p151"/>
          <p:cNvPicPr preferRelativeResize="0"/>
          <p:nvPr/>
        </p:nvPicPr>
        <p:blipFill rotWithShape="1">
          <a:blip r:embed="rId2">
            <a:alphaModFix/>
          </a:blip>
          <a:srcRect t="1276" b="1276"/>
          <a:stretch/>
        </p:blipFill>
        <p:spPr>
          <a:xfrm>
            <a:off x="429768" y="3877056"/>
            <a:ext cx="475488" cy="361371"/>
          </a:xfrm>
          <a:prstGeom prst="rect">
            <a:avLst/>
          </a:prstGeom>
          <a:noFill/>
          <a:ln>
            <a:noFill/>
          </a:ln>
        </p:spPr>
      </p:pic>
      <p:pic>
        <p:nvPicPr>
          <p:cNvPr id="3017" name="Google Shape;3017;p151"/>
          <p:cNvPicPr preferRelativeResize="0"/>
          <p:nvPr/>
        </p:nvPicPr>
        <p:blipFill rotWithShape="1">
          <a:blip r:embed="rId2">
            <a:alphaModFix/>
          </a:blip>
          <a:srcRect t="1276" b="1276"/>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matchingName="47. Fist to Five">
  <p:cSld name="CUSTOM_2_3_1_1_3_1_1_2_1_1_1_1">
    <p:spTree>
      <p:nvGrpSpPr>
        <p:cNvPr id="1" name="Shape 3018"/>
        <p:cNvGrpSpPr/>
        <p:nvPr/>
      </p:nvGrpSpPr>
      <p:grpSpPr>
        <a:xfrm>
          <a:off x="0" y="0"/>
          <a:ext cx="0" cy="0"/>
          <a:chOff x="0" y="0"/>
          <a:chExt cx="0" cy="0"/>
        </a:xfrm>
      </p:grpSpPr>
      <p:pic>
        <p:nvPicPr>
          <p:cNvPr id="3019" name="Google Shape;3019;p152"/>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3020" name="Google Shape;3020;p152"/>
          <p:cNvSpPr txBox="1">
            <a:spLocks noGrp="1"/>
          </p:cNvSpPr>
          <p:nvPr>
            <p:ph type="title"/>
          </p:nvPr>
        </p:nvSpPr>
        <p:spPr>
          <a:xfrm>
            <a:off x="274350" y="3307075"/>
            <a:ext cx="8595300" cy="15615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000">
                <a:latin typeface="Roboto Light"/>
                <a:ea typeface="Roboto Light"/>
                <a:cs typeface="Roboto Light"/>
                <a:sym typeface="Roboto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21" name="Google Shape;3021;p15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3022" name="Google Shape;3022;p152"/>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3023" name="Google Shape;3023;p152"/>
          <p:cNvPicPr preferRelativeResize="0"/>
          <p:nvPr/>
        </p:nvPicPr>
        <p:blipFill>
          <a:blip r:embed="rId3">
            <a:alphaModFix/>
          </a:blip>
          <a:stretch>
            <a:fillRect/>
          </a:stretch>
        </p:blipFill>
        <p:spPr>
          <a:xfrm>
            <a:off x="827549" y="769725"/>
            <a:ext cx="7488902" cy="1856625"/>
          </a:xfrm>
          <a:prstGeom prst="rect">
            <a:avLst/>
          </a:prstGeom>
          <a:noFill/>
          <a:ln>
            <a:noFill/>
          </a:ln>
        </p:spPr>
      </p:pic>
      <p:sp>
        <p:nvSpPr>
          <p:cNvPr id="3024" name="Google Shape;3024;p152"/>
          <p:cNvSpPr txBox="1"/>
          <p:nvPr/>
        </p:nvSpPr>
        <p:spPr>
          <a:xfrm>
            <a:off x="202525" y="2754341"/>
            <a:ext cx="8595300" cy="371100"/>
          </a:xfrm>
          <a:prstGeom prst="rect">
            <a:avLst/>
          </a:prstGeom>
          <a:noFill/>
          <a:ln>
            <a:noFill/>
          </a:ln>
        </p:spPr>
        <p:txBody>
          <a:bodyPr spcFirstLastPara="1" wrap="square" lIns="0" tIns="91425" rIns="0" bIns="91425" anchor="t" anchorCtr="0">
            <a:noAutofit/>
          </a:bodyPr>
          <a:lstStyle/>
          <a:p>
            <a:pPr marL="0" lvl="0" indent="0" algn="ctr" rtl="0">
              <a:lnSpc>
                <a:spcPct val="110000"/>
              </a:lnSpc>
              <a:spcBef>
                <a:spcPts val="0"/>
              </a:spcBef>
              <a:spcAft>
                <a:spcPts val="0"/>
              </a:spcAft>
              <a:buNone/>
            </a:pPr>
            <a:r>
              <a:rPr lang="en" sz="2400">
                <a:latin typeface="Roboto Medium"/>
                <a:ea typeface="Roboto Medium"/>
                <a:cs typeface="Roboto Medium"/>
                <a:sym typeface="Roboto Medium"/>
              </a:rPr>
              <a:t>FIST TO FIVE:</a:t>
            </a:r>
            <a:endParaRPr sz="2400">
              <a:latin typeface="Roboto Medium"/>
              <a:ea typeface="Roboto Medium"/>
              <a:cs typeface="Roboto Medium"/>
              <a:sym typeface="Roboto Medium"/>
            </a:endParaRPr>
          </a:p>
        </p:txBody>
      </p:sp>
      <p:cxnSp>
        <p:nvCxnSpPr>
          <p:cNvPr id="3025" name="Google Shape;3025;p152"/>
          <p:cNvCxnSpPr/>
          <p:nvPr/>
        </p:nvCxnSpPr>
        <p:spPr>
          <a:xfrm>
            <a:off x="2305500" y="3307075"/>
            <a:ext cx="45330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15. Homework">
  <p:cSld name="CUSTOM_2_3_1_1_1_1_1_2_1_2_1_1_3_1">
    <p:spTree>
      <p:nvGrpSpPr>
        <p:cNvPr id="1" name="Shape 132"/>
        <p:cNvGrpSpPr/>
        <p:nvPr/>
      </p:nvGrpSpPr>
      <p:grpSpPr>
        <a:xfrm>
          <a:off x="0" y="0"/>
          <a:ext cx="0" cy="0"/>
          <a:chOff x="0" y="0"/>
          <a:chExt cx="0" cy="0"/>
        </a:xfrm>
      </p:grpSpPr>
      <p:pic>
        <p:nvPicPr>
          <p:cNvPr id="133" name="Google Shape;133;p16"/>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34" name="Google Shape;134;p16"/>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5" name="Google Shape;135;p16"/>
          <p:cNvPicPr preferRelativeResize="0"/>
          <p:nvPr/>
        </p:nvPicPr>
        <p:blipFill rotWithShape="1">
          <a:blip r:embed="rId3">
            <a:alphaModFix/>
          </a:blip>
          <a:srcRect l="209" r="209"/>
          <a:stretch/>
        </p:blipFill>
        <p:spPr>
          <a:xfrm>
            <a:off x="858369" y="1097625"/>
            <a:ext cx="1737361" cy="1980591"/>
          </a:xfrm>
          <a:prstGeom prst="rect">
            <a:avLst/>
          </a:prstGeom>
          <a:noFill/>
          <a:ln>
            <a:noFill/>
          </a:ln>
        </p:spPr>
      </p:pic>
      <p:sp>
        <p:nvSpPr>
          <p:cNvPr id="136" name="Google Shape;136;p16"/>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7" name="Google Shape;137;p16"/>
          <p:cNvPicPr preferRelativeResize="0"/>
          <p:nvPr/>
        </p:nvPicPr>
        <p:blipFill>
          <a:blip r:embed="rId4">
            <a:alphaModFix/>
          </a:blip>
          <a:stretch>
            <a:fillRect/>
          </a:stretch>
        </p:blipFill>
        <p:spPr>
          <a:xfrm>
            <a:off x="8062160" y="3975150"/>
            <a:ext cx="548640" cy="725893"/>
          </a:xfrm>
          <a:prstGeom prst="rect">
            <a:avLst/>
          </a:prstGeom>
          <a:noFill/>
          <a:ln>
            <a:noFill/>
          </a:ln>
        </p:spPr>
      </p:pic>
      <p:sp>
        <p:nvSpPr>
          <p:cNvPr id="138" name="Google Shape;138;p1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39" name="Google Shape;139;p16"/>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0" name="Google Shape;140;p16"/>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Due Date:</a:t>
            </a:r>
            <a:endParaRPr sz="1300" b="1">
              <a:solidFill>
                <a:srgbClr val="FFFFFF"/>
              </a:solidFill>
              <a:latin typeface="Roboto"/>
              <a:ea typeface="Roboto"/>
              <a:cs typeface="Roboto"/>
              <a:sym typeface="Roboto"/>
            </a:endParaRPr>
          </a:p>
        </p:txBody>
      </p:sp>
      <p:sp>
        <p:nvSpPr>
          <p:cNvPr id="141" name="Google Shape;141;p16"/>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2" name="Google Shape;142;p16"/>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1800">
          <p15:clr>
            <a:srgbClr val="F9AD4C"/>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matchingName="48. Review">
  <p:cSld name="CUSTOM_17_2_1_2_1">
    <p:spTree>
      <p:nvGrpSpPr>
        <p:cNvPr id="1" name="Shape 3026"/>
        <p:cNvGrpSpPr/>
        <p:nvPr/>
      </p:nvGrpSpPr>
      <p:grpSpPr>
        <a:xfrm>
          <a:off x="0" y="0"/>
          <a:ext cx="0" cy="0"/>
          <a:chOff x="0" y="0"/>
          <a:chExt cx="0" cy="0"/>
        </a:xfrm>
      </p:grpSpPr>
      <p:pic>
        <p:nvPicPr>
          <p:cNvPr id="3027" name="Google Shape;3027;p153"/>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3028" name="Google Shape;3028;p15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3029" name="Google Shape;3029;p153"/>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30" name="Google Shape;3030;p153"/>
          <p:cNvSpPr txBox="1"/>
          <p:nvPr/>
        </p:nvSpPr>
        <p:spPr>
          <a:xfrm>
            <a:off x="274350" y="2880775"/>
            <a:ext cx="85953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a:latin typeface="Roboto Medium"/>
                <a:ea typeface="Roboto Medium"/>
                <a:cs typeface="Roboto Medium"/>
                <a:sym typeface="Roboto Medium"/>
              </a:rPr>
              <a:t>Time’s Up! </a:t>
            </a:r>
            <a:r>
              <a:rPr lang="en" sz="3600">
                <a:latin typeface="Roboto Light"/>
                <a:ea typeface="Roboto Light"/>
                <a:cs typeface="Roboto Light"/>
                <a:sym typeface="Roboto Light"/>
              </a:rPr>
              <a:t>Let’s Review.</a:t>
            </a:r>
            <a:endParaRPr sz="3600">
              <a:latin typeface="Roboto Light"/>
              <a:ea typeface="Roboto Light"/>
              <a:cs typeface="Roboto Light"/>
              <a:sym typeface="Roboto Light"/>
            </a:endParaRPr>
          </a:p>
        </p:txBody>
      </p:sp>
      <p:pic>
        <p:nvPicPr>
          <p:cNvPr id="3031" name="Google Shape;3031;p153"/>
          <p:cNvPicPr preferRelativeResize="0"/>
          <p:nvPr/>
        </p:nvPicPr>
        <p:blipFill>
          <a:blip r:embed="rId3">
            <a:alphaModFix/>
          </a:blip>
          <a:stretch>
            <a:fillRect/>
          </a:stretch>
        </p:blipFill>
        <p:spPr>
          <a:xfrm>
            <a:off x="3960959" y="1143000"/>
            <a:ext cx="1222082" cy="1638675"/>
          </a:xfrm>
          <a:prstGeom prst="rect">
            <a:avLst/>
          </a:prstGeom>
          <a:noFill/>
          <a:ln>
            <a:noFill/>
          </a:ln>
        </p:spPr>
      </p:pic>
    </p:spTree>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matchingName="49. Take a Break 1">
  <p:cSld name="CUSTOM">
    <p:spTree>
      <p:nvGrpSpPr>
        <p:cNvPr id="1" name="Shape 3032"/>
        <p:cNvGrpSpPr/>
        <p:nvPr/>
      </p:nvGrpSpPr>
      <p:grpSpPr>
        <a:xfrm>
          <a:off x="0" y="0"/>
          <a:ext cx="0" cy="0"/>
          <a:chOff x="0" y="0"/>
          <a:chExt cx="0" cy="0"/>
        </a:xfrm>
      </p:grpSpPr>
      <p:sp>
        <p:nvSpPr>
          <p:cNvPr id="3033" name="Google Shape;3033;p15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3034" name="Google Shape;3034;p154"/>
          <p:cNvPicPr preferRelativeResize="0"/>
          <p:nvPr/>
        </p:nvPicPr>
        <p:blipFill>
          <a:blip r:embed="rId2">
            <a:alphaModFix/>
          </a:blip>
          <a:stretch>
            <a:fillRect/>
          </a:stretch>
        </p:blipFill>
        <p:spPr>
          <a:xfrm>
            <a:off x="0" y="0"/>
            <a:ext cx="9143971" cy="5143500"/>
          </a:xfrm>
          <a:prstGeom prst="rect">
            <a:avLst/>
          </a:prstGeom>
          <a:noFill/>
          <a:ln>
            <a:noFill/>
          </a:ln>
        </p:spPr>
      </p:pic>
      <p:sp>
        <p:nvSpPr>
          <p:cNvPr id="3035" name="Google Shape;3035;p154"/>
          <p:cNvSpPr txBox="1"/>
          <p:nvPr/>
        </p:nvSpPr>
        <p:spPr>
          <a:xfrm>
            <a:off x="-25" y="944800"/>
            <a:ext cx="91440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3036" name="Google Shape;3036;p154"/>
          <p:cNvCxnSpPr/>
          <p:nvPr/>
        </p:nvCxnSpPr>
        <p:spPr>
          <a:xfrm>
            <a:off x="2305500" y="2001900"/>
            <a:ext cx="45330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matchingName="50. Take a Break 2">
  <p:cSld name="CUSTOM_1">
    <p:spTree>
      <p:nvGrpSpPr>
        <p:cNvPr id="1" name="Shape 3037"/>
        <p:cNvGrpSpPr/>
        <p:nvPr/>
      </p:nvGrpSpPr>
      <p:grpSpPr>
        <a:xfrm>
          <a:off x="0" y="0"/>
          <a:ext cx="0" cy="0"/>
          <a:chOff x="0" y="0"/>
          <a:chExt cx="0" cy="0"/>
        </a:xfrm>
      </p:grpSpPr>
      <p:sp>
        <p:nvSpPr>
          <p:cNvPr id="3038" name="Google Shape;3038;p15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3039" name="Google Shape;3039;p155"/>
          <p:cNvPicPr preferRelativeResize="0"/>
          <p:nvPr/>
        </p:nvPicPr>
        <p:blipFill rotWithShape="1">
          <a:blip r:embed="rId2">
            <a:alphaModFix/>
          </a:blip>
          <a:srcRect/>
          <a:stretch/>
        </p:blipFill>
        <p:spPr>
          <a:xfrm>
            <a:off x="0" y="0"/>
            <a:ext cx="9143971" cy="5143500"/>
          </a:xfrm>
          <a:prstGeom prst="rect">
            <a:avLst/>
          </a:prstGeom>
          <a:noFill/>
          <a:ln>
            <a:noFill/>
          </a:ln>
        </p:spPr>
      </p:pic>
      <p:sp>
        <p:nvSpPr>
          <p:cNvPr id="3040" name="Google Shape;3040;p155"/>
          <p:cNvSpPr txBox="1"/>
          <p:nvPr/>
        </p:nvSpPr>
        <p:spPr>
          <a:xfrm>
            <a:off x="-25" y="411400"/>
            <a:ext cx="91440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3041" name="Google Shape;3041;p155"/>
          <p:cNvCxnSpPr/>
          <p:nvPr/>
        </p:nvCxnSpPr>
        <p:spPr>
          <a:xfrm>
            <a:off x="2305500" y="1468500"/>
            <a:ext cx="45330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matchingName="57. The End">
  <p:cSld name="CUSTOM_7">
    <p:spTree>
      <p:nvGrpSpPr>
        <p:cNvPr id="1" name="Shape 3042"/>
        <p:cNvGrpSpPr/>
        <p:nvPr/>
      </p:nvGrpSpPr>
      <p:grpSpPr>
        <a:xfrm>
          <a:off x="0" y="0"/>
          <a:ext cx="0" cy="0"/>
          <a:chOff x="0" y="0"/>
          <a:chExt cx="0" cy="0"/>
        </a:xfrm>
      </p:grpSpPr>
      <p:pic>
        <p:nvPicPr>
          <p:cNvPr id="3043" name="Google Shape;3043;p156"/>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3044" name="Google Shape;3044;p156"/>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a:t>
            </a:fld>
            <a:endParaRPr sz="600"/>
          </a:p>
        </p:txBody>
      </p:sp>
      <p:sp>
        <p:nvSpPr>
          <p:cNvPr id="3045" name="Google Shape;3045;p156"/>
          <p:cNvSpPr txBox="1"/>
          <p:nvPr/>
        </p:nvSpPr>
        <p:spPr>
          <a:xfrm>
            <a:off x="-12300" y="4916650"/>
            <a:ext cx="7971900" cy="226800"/>
          </a:xfrm>
          <a:prstGeom prst="rect">
            <a:avLst/>
          </a:prstGeom>
          <a:noFill/>
          <a:ln>
            <a:noFill/>
          </a:ln>
        </p:spPr>
        <p:txBody>
          <a:bodyPr spcFirstLastPara="1" wrap="square" lIns="274300" tIns="45700" rIns="0" bIns="0" anchor="t" anchorCtr="0">
            <a:noAutofit/>
          </a:bodyPr>
          <a:lstStyle/>
          <a:p>
            <a:pPr marL="0" lvl="0" indent="0" algn="l" rtl="0">
              <a:spcBef>
                <a:spcPts val="0"/>
              </a:spcBef>
              <a:spcAft>
                <a:spcPts val="0"/>
              </a:spcAft>
              <a:buNone/>
            </a:pPr>
            <a:endParaRPr sz="700"/>
          </a:p>
        </p:txBody>
      </p:sp>
      <p:pic>
        <p:nvPicPr>
          <p:cNvPr id="3046" name="Google Shape;3046;p156"/>
          <p:cNvPicPr preferRelativeResize="0"/>
          <p:nvPr/>
        </p:nvPicPr>
        <p:blipFill>
          <a:blip r:embed="rId3">
            <a:alphaModFix/>
          </a:blip>
          <a:stretch>
            <a:fillRect/>
          </a:stretch>
        </p:blipFill>
        <p:spPr>
          <a:xfrm>
            <a:off x="2048599" y="496138"/>
            <a:ext cx="5046801" cy="4151226"/>
          </a:xfrm>
          <a:prstGeom prst="rect">
            <a:avLst/>
          </a:prstGeom>
          <a:noFill/>
          <a:ln>
            <a:noFill/>
          </a:ln>
          <a:effectLst>
            <a:outerShdw blurRad="57150" dist="19050" dir="5400000" algn="bl" rotWithShape="0">
              <a:srgbClr val="000000">
                <a:alpha val="50000"/>
              </a:srgbClr>
            </a:outerShdw>
          </a:effectLst>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16. Homework with Instructions">
  <p:cSld name="CUSTOM_2_5_2">
    <p:spTree>
      <p:nvGrpSpPr>
        <p:cNvPr id="1" name="Shape 143"/>
        <p:cNvGrpSpPr/>
        <p:nvPr/>
      </p:nvGrpSpPr>
      <p:grpSpPr>
        <a:xfrm>
          <a:off x="0" y="0"/>
          <a:ext cx="0" cy="0"/>
          <a:chOff x="0" y="0"/>
          <a:chExt cx="0" cy="0"/>
        </a:xfrm>
      </p:grpSpPr>
      <p:sp>
        <p:nvSpPr>
          <p:cNvPr id="144" name="Google Shape;144;p17"/>
          <p:cNvSpPr txBox="1">
            <a:spLocks noGrp="1"/>
          </p:cNvSpPr>
          <p:nvPr>
            <p:ph type="body" idx="1"/>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145" name="Google Shape;145;p1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46" name="Google Shape;146;p1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pic>
        <p:nvPicPr>
          <p:cNvPr id="147" name="Google Shape;147;p17"/>
          <p:cNvPicPr preferRelativeResize="0"/>
          <p:nvPr/>
        </p:nvPicPr>
        <p:blipFill rotWithShape="1">
          <a:blip r:embed="rId2">
            <a:alphaModFix/>
          </a:blip>
          <a:srcRect l="504" r="504"/>
          <a:stretch/>
        </p:blipFill>
        <p:spPr>
          <a:xfrm>
            <a:off x="8257069" y="4200875"/>
            <a:ext cx="548641" cy="624077"/>
          </a:xfrm>
          <a:prstGeom prst="rect">
            <a:avLst/>
          </a:prstGeom>
          <a:noFill/>
          <a:ln>
            <a:noFill/>
          </a:ln>
        </p:spPr>
      </p:pic>
      <p:sp>
        <p:nvSpPr>
          <p:cNvPr id="148" name="Google Shape;148;p1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9" name="Google Shape;149;p17"/>
          <p:cNvSpPr txBox="1">
            <a:spLocks noGrp="1"/>
          </p:cNvSpPr>
          <p:nvPr>
            <p:ph type="subTitle" idx="2"/>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50" name="Google Shape;150;p1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51" name="Google Shape;151;p17"/>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2" name="Google Shape;152;p17"/>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5005">
          <p15:clr>
            <a:srgbClr val="F9AD4C"/>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17. Numbered 1–4 (Green)">
  <p:cSld name="CUSTOM_2_7_1">
    <p:spTree>
      <p:nvGrpSpPr>
        <p:cNvPr id="1" name="Shape 153"/>
        <p:cNvGrpSpPr/>
        <p:nvPr/>
      </p:nvGrpSpPr>
      <p:grpSpPr>
        <a:xfrm>
          <a:off x="0" y="0"/>
          <a:ext cx="0" cy="0"/>
          <a:chOff x="0" y="0"/>
          <a:chExt cx="0" cy="0"/>
        </a:xfrm>
      </p:grpSpPr>
      <p:sp>
        <p:nvSpPr>
          <p:cNvPr id="154" name="Google Shape;154;p18"/>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6" name="Google Shape;156;p1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57" name="Google Shape;157;p1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58" name="Google Shape;158;p1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59" name="Google Shape;159;p1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60" name="Google Shape;160;p1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61" name="Google Shape;161;p18"/>
          <p:cNvGrpSpPr/>
          <p:nvPr/>
        </p:nvGrpSpPr>
        <p:grpSpPr>
          <a:xfrm>
            <a:off x="457200" y="1378813"/>
            <a:ext cx="776889" cy="621300"/>
            <a:chOff x="457200" y="1378813"/>
            <a:chExt cx="776889" cy="621300"/>
          </a:xfrm>
        </p:grpSpPr>
        <p:sp>
          <p:nvSpPr>
            <p:cNvPr id="162" name="Google Shape;162;p18"/>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63" name="Google Shape;163;p18"/>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 name="Google Shape;164;p18"/>
          <p:cNvGrpSpPr/>
          <p:nvPr/>
        </p:nvGrpSpPr>
        <p:grpSpPr>
          <a:xfrm>
            <a:off x="457200" y="2228725"/>
            <a:ext cx="776889" cy="621300"/>
            <a:chOff x="457200" y="1378813"/>
            <a:chExt cx="776889" cy="621300"/>
          </a:xfrm>
        </p:grpSpPr>
        <p:sp>
          <p:nvSpPr>
            <p:cNvPr id="165" name="Google Shape;165;p18"/>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66" name="Google Shape;166;p18"/>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7" name="Google Shape;167;p18"/>
          <p:cNvGrpSpPr/>
          <p:nvPr/>
        </p:nvGrpSpPr>
        <p:grpSpPr>
          <a:xfrm>
            <a:off x="457200" y="3073850"/>
            <a:ext cx="776889" cy="621300"/>
            <a:chOff x="457200" y="1378813"/>
            <a:chExt cx="776889" cy="621300"/>
          </a:xfrm>
        </p:grpSpPr>
        <p:sp>
          <p:nvSpPr>
            <p:cNvPr id="168" name="Google Shape;168;p18"/>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69" name="Google Shape;169;p18"/>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0" name="Google Shape;170;p18"/>
          <p:cNvGrpSpPr/>
          <p:nvPr/>
        </p:nvGrpSpPr>
        <p:grpSpPr>
          <a:xfrm>
            <a:off x="457200" y="3923750"/>
            <a:ext cx="776889" cy="621300"/>
            <a:chOff x="457200" y="1378813"/>
            <a:chExt cx="776889" cy="621300"/>
          </a:xfrm>
        </p:grpSpPr>
        <p:sp>
          <p:nvSpPr>
            <p:cNvPr id="171" name="Google Shape;171;p18"/>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72" name="Google Shape;172;p18"/>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3" name="Google Shape;173;p18"/>
          <p:cNvSpPr txBox="1">
            <a:spLocks noGrp="1"/>
          </p:cNvSpPr>
          <p:nvPr>
            <p:ph type="subTitle" idx="3"/>
          </p:nvPr>
        </p:nvSpPr>
        <p:spPr>
          <a:xfrm>
            <a:off x="-12300" y="13980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4" name="Google Shape;174;p18"/>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8"/>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8"/>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8"/>
          <p:cNvSpPr txBox="1">
            <a:spLocks noGrp="1"/>
          </p:cNvSpPr>
          <p:nvPr>
            <p:ph type="subTitle" idx="4"/>
          </p:nvPr>
        </p:nvSpPr>
        <p:spPr>
          <a:xfrm>
            <a:off x="-12300" y="2233538"/>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8" name="Google Shape;178;p18"/>
          <p:cNvSpPr txBox="1">
            <a:spLocks noGrp="1"/>
          </p:cNvSpPr>
          <p:nvPr>
            <p:ph type="subTitle" idx="5"/>
          </p:nvPr>
        </p:nvSpPr>
        <p:spPr>
          <a:xfrm>
            <a:off x="0" y="3076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9" name="Google Shape;179;p18"/>
          <p:cNvSpPr txBox="1">
            <a:spLocks noGrp="1"/>
          </p:cNvSpPr>
          <p:nvPr>
            <p:ph type="subTitle" idx="6"/>
          </p:nvPr>
        </p:nvSpPr>
        <p:spPr>
          <a:xfrm>
            <a:off x="-12300" y="39189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18. Numbered 1–5 (Green)">
  <p:cSld name="CUSTOM_2_7_1_4">
    <p:spTree>
      <p:nvGrpSpPr>
        <p:cNvPr id="1" name="Shape 180"/>
        <p:cNvGrpSpPr/>
        <p:nvPr/>
      </p:nvGrpSpPr>
      <p:grpSpPr>
        <a:xfrm>
          <a:off x="0" y="0"/>
          <a:ext cx="0" cy="0"/>
          <a:chOff x="0" y="0"/>
          <a:chExt cx="0" cy="0"/>
        </a:xfrm>
      </p:grpSpPr>
      <p:sp>
        <p:nvSpPr>
          <p:cNvPr id="181" name="Google Shape;181;p19"/>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3" name="Google Shape;183;p1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84" name="Google Shape;184;p1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85" name="Google Shape;185;p1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86" name="Google Shape;186;p1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87" name="Google Shape;187;p1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88" name="Google Shape;188;p19"/>
          <p:cNvGrpSpPr/>
          <p:nvPr/>
        </p:nvGrpSpPr>
        <p:grpSpPr>
          <a:xfrm>
            <a:off x="457200" y="1300225"/>
            <a:ext cx="776889" cy="621300"/>
            <a:chOff x="457200" y="1378813"/>
            <a:chExt cx="776889" cy="621300"/>
          </a:xfrm>
        </p:grpSpPr>
        <p:sp>
          <p:nvSpPr>
            <p:cNvPr id="189" name="Google Shape;189;p19"/>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90" name="Google Shape;190;p19"/>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1" name="Google Shape;191;p19"/>
          <p:cNvGrpSpPr/>
          <p:nvPr/>
        </p:nvGrpSpPr>
        <p:grpSpPr>
          <a:xfrm>
            <a:off x="457200" y="2000125"/>
            <a:ext cx="776889" cy="621300"/>
            <a:chOff x="457200" y="1378813"/>
            <a:chExt cx="776889" cy="621300"/>
          </a:xfrm>
        </p:grpSpPr>
        <p:sp>
          <p:nvSpPr>
            <p:cNvPr id="192" name="Google Shape;192;p19"/>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93" name="Google Shape;193;p19"/>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 name="Google Shape;194;p19"/>
          <p:cNvGrpSpPr/>
          <p:nvPr/>
        </p:nvGrpSpPr>
        <p:grpSpPr>
          <a:xfrm>
            <a:off x="457200" y="2692850"/>
            <a:ext cx="776889" cy="621300"/>
            <a:chOff x="457200" y="1378813"/>
            <a:chExt cx="776889" cy="621300"/>
          </a:xfrm>
        </p:grpSpPr>
        <p:sp>
          <p:nvSpPr>
            <p:cNvPr id="195" name="Google Shape;195;p19"/>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96" name="Google Shape;196;p19"/>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 name="Google Shape;197;p19"/>
          <p:cNvGrpSpPr/>
          <p:nvPr/>
        </p:nvGrpSpPr>
        <p:grpSpPr>
          <a:xfrm>
            <a:off x="457200" y="3390350"/>
            <a:ext cx="776889" cy="621300"/>
            <a:chOff x="457200" y="1378813"/>
            <a:chExt cx="776889" cy="621300"/>
          </a:xfrm>
        </p:grpSpPr>
        <p:sp>
          <p:nvSpPr>
            <p:cNvPr id="198" name="Google Shape;198;p19"/>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99" name="Google Shape;199;p19"/>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0" name="Google Shape;200;p19"/>
          <p:cNvSpPr txBox="1">
            <a:spLocks noGrp="1"/>
          </p:cNvSpPr>
          <p:nvPr>
            <p:ph type="subTitle" idx="3"/>
          </p:nvPr>
        </p:nvSpPr>
        <p:spPr>
          <a:xfrm>
            <a:off x="-7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1" name="Google Shape;201;p19"/>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9"/>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19"/>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19"/>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5" name="Google Shape;205;p19"/>
          <p:cNvSpPr txBox="1">
            <a:spLocks noGrp="1"/>
          </p:cNvSpPr>
          <p:nvPr>
            <p:ph type="subTitle" idx="5"/>
          </p:nvPr>
        </p:nvSpPr>
        <p:spPr>
          <a:xfrm>
            <a:off x="0" y="2695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6" name="Google Shape;206;p19"/>
          <p:cNvSpPr txBox="1">
            <a:spLocks noGrp="1"/>
          </p:cNvSpPr>
          <p:nvPr>
            <p:ph type="subTitle" idx="6"/>
          </p:nvPr>
        </p:nvSpPr>
        <p:spPr>
          <a:xfrm>
            <a:off x="-12300" y="33855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07" name="Google Shape;207;p19"/>
          <p:cNvGrpSpPr/>
          <p:nvPr/>
        </p:nvGrpSpPr>
        <p:grpSpPr>
          <a:xfrm>
            <a:off x="469500" y="4083075"/>
            <a:ext cx="776889" cy="621300"/>
            <a:chOff x="457200" y="1378813"/>
            <a:chExt cx="776889" cy="621300"/>
          </a:xfrm>
        </p:grpSpPr>
        <p:sp>
          <p:nvSpPr>
            <p:cNvPr id="208" name="Google Shape;208;p19"/>
            <p:cNvSpPr/>
            <p:nvPr/>
          </p:nvSpPr>
          <p:spPr>
            <a:xfrm>
              <a:off x="457200" y="1378813"/>
              <a:ext cx="695400" cy="621300"/>
            </a:xfrm>
            <a:prstGeom prst="roundRect">
              <a:avLst>
                <a:gd name="adj" fmla="val 16667"/>
              </a:avLst>
            </a:prstGeom>
            <a:solidFill>
              <a:srgbClr val="134F5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09" name="Google Shape;209;p19"/>
            <p:cNvSpPr/>
            <p:nvPr/>
          </p:nvSpPr>
          <p:spPr>
            <a:xfrm rot="5400000">
              <a:off x="969614" y="1607625"/>
              <a:ext cx="340325" cy="188625"/>
            </a:xfrm>
            <a:prstGeom prst="flowChartExtract">
              <a:avLst/>
            </a:prstGeom>
            <a:solidFill>
              <a:srgbClr val="134F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0" name="Google Shape;210;p19"/>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9"/>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19. Numbered 1–6 (Gray)">
  <p:cSld name="CUSTOM_2_7_1_3_1_1">
    <p:spTree>
      <p:nvGrpSpPr>
        <p:cNvPr id="1" name="Shape 212"/>
        <p:cNvGrpSpPr/>
        <p:nvPr/>
      </p:nvGrpSpPr>
      <p:grpSpPr>
        <a:xfrm>
          <a:off x="0" y="0"/>
          <a:ext cx="0" cy="0"/>
          <a:chOff x="0" y="0"/>
          <a:chExt cx="0" cy="0"/>
        </a:xfrm>
      </p:grpSpPr>
      <p:sp>
        <p:nvSpPr>
          <p:cNvPr id="213" name="Google Shape;213;p20"/>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15" name="Google Shape;215;p2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16" name="Google Shape;216;p2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17" name="Google Shape;217;p2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18" name="Google Shape;218;p2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19" name="Google Shape;219;p2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20" name="Google Shape;220;p20"/>
          <p:cNvGrpSpPr/>
          <p:nvPr/>
        </p:nvGrpSpPr>
        <p:grpSpPr>
          <a:xfrm>
            <a:off x="457200" y="1237825"/>
            <a:ext cx="776900" cy="486300"/>
            <a:chOff x="457200" y="1466425"/>
            <a:chExt cx="776900" cy="486300"/>
          </a:xfrm>
        </p:grpSpPr>
        <p:sp>
          <p:nvSpPr>
            <p:cNvPr id="221" name="Google Shape;221;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22" name="Google Shape;222;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3" name="Google Shape;223;p20"/>
          <p:cNvSpPr txBox="1">
            <a:spLocks noGrp="1"/>
          </p:cNvSpPr>
          <p:nvPr>
            <p:ph type="subTitle" idx="3"/>
          </p:nvPr>
        </p:nvSpPr>
        <p:spPr>
          <a:xfrm>
            <a:off x="-12150" y="12746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24" name="Google Shape;224;p20"/>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5" name="Google Shape;225;p20"/>
          <p:cNvGrpSpPr/>
          <p:nvPr/>
        </p:nvGrpSpPr>
        <p:grpSpPr>
          <a:xfrm>
            <a:off x="457200" y="1828900"/>
            <a:ext cx="776900" cy="486300"/>
            <a:chOff x="457200" y="1466425"/>
            <a:chExt cx="776900" cy="486300"/>
          </a:xfrm>
        </p:grpSpPr>
        <p:sp>
          <p:nvSpPr>
            <p:cNvPr id="226" name="Google Shape;226;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27" name="Google Shape;227;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8" name="Google Shape;228;p20"/>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9" name="Google Shape;229;p20"/>
          <p:cNvGrpSpPr/>
          <p:nvPr/>
        </p:nvGrpSpPr>
        <p:grpSpPr>
          <a:xfrm>
            <a:off x="457200" y="2419975"/>
            <a:ext cx="776900" cy="486300"/>
            <a:chOff x="457200" y="1466425"/>
            <a:chExt cx="776900" cy="486300"/>
          </a:xfrm>
        </p:grpSpPr>
        <p:sp>
          <p:nvSpPr>
            <p:cNvPr id="230" name="Google Shape;230;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31" name="Google Shape;231;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2" name="Google Shape;232;p20"/>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3" name="Google Shape;233;p20"/>
          <p:cNvGrpSpPr/>
          <p:nvPr/>
        </p:nvGrpSpPr>
        <p:grpSpPr>
          <a:xfrm>
            <a:off x="457200" y="3011050"/>
            <a:ext cx="776900" cy="486300"/>
            <a:chOff x="457200" y="1466425"/>
            <a:chExt cx="776900" cy="486300"/>
          </a:xfrm>
        </p:grpSpPr>
        <p:sp>
          <p:nvSpPr>
            <p:cNvPr id="234" name="Google Shape;234;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35" name="Google Shape;235;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6" name="Google Shape;236;p20"/>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7" name="Google Shape;237;p20"/>
          <p:cNvGrpSpPr/>
          <p:nvPr/>
        </p:nvGrpSpPr>
        <p:grpSpPr>
          <a:xfrm>
            <a:off x="457200" y="3602137"/>
            <a:ext cx="776900" cy="486300"/>
            <a:chOff x="457200" y="1466425"/>
            <a:chExt cx="776900" cy="486300"/>
          </a:xfrm>
        </p:grpSpPr>
        <p:sp>
          <p:nvSpPr>
            <p:cNvPr id="238" name="Google Shape;238;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39" name="Google Shape;239;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0" name="Google Shape;240;p20"/>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1" name="Google Shape;241;p20"/>
          <p:cNvGrpSpPr/>
          <p:nvPr/>
        </p:nvGrpSpPr>
        <p:grpSpPr>
          <a:xfrm>
            <a:off x="457200" y="4193262"/>
            <a:ext cx="776900" cy="486300"/>
            <a:chOff x="457200" y="1466425"/>
            <a:chExt cx="776900" cy="486300"/>
          </a:xfrm>
        </p:grpSpPr>
        <p:sp>
          <p:nvSpPr>
            <p:cNvPr id="242" name="Google Shape;242;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43" name="Google Shape;243;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4" name="Google Shape;244;p20"/>
          <p:cNvSpPr txBox="1">
            <a:spLocks noGrp="1"/>
          </p:cNvSpPr>
          <p:nvPr>
            <p:ph type="subTitle" idx="4"/>
          </p:nvPr>
        </p:nvSpPr>
        <p:spPr>
          <a:xfrm>
            <a:off x="-12075" y="18488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5" name="Google Shape;245;p20"/>
          <p:cNvSpPr txBox="1">
            <a:spLocks noGrp="1"/>
          </p:cNvSpPr>
          <p:nvPr>
            <p:ph type="subTitle" idx="5"/>
          </p:nvPr>
        </p:nvSpPr>
        <p:spPr>
          <a:xfrm>
            <a:off x="-12075" y="24399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6" name="Google Shape;246;p20"/>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7" name="Google Shape;247;p20"/>
          <p:cNvSpPr txBox="1">
            <a:spLocks noGrp="1"/>
          </p:cNvSpPr>
          <p:nvPr>
            <p:ph type="subTitle" idx="7"/>
          </p:nvPr>
        </p:nvSpPr>
        <p:spPr>
          <a:xfrm>
            <a:off x="12475" y="3622088"/>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8" name="Google Shape;248;p20"/>
          <p:cNvSpPr txBox="1">
            <a:spLocks noGrp="1"/>
          </p:cNvSpPr>
          <p:nvPr>
            <p:ph type="subTitle" idx="8"/>
          </p:nvPr>
        </p:nvSpPr>
        <p:spPr>
          <a:xfrm>
            <a:off x="12475" y="4236125"/>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2. Title Slide: UX/UI Design">
  <p:cSld name="CUSTOM_2_3_1_1_1_1_1_2_1_2_1_1_1_1_2_2_1_1_1">
    <p:spTree>
      <p:nvGrpSpPr>
        <p:cNvPr id="1" name="Shape 17"/>
        <p:cNvGrpSpPr/>
        <p:nvPr/>
      </p:nvGrpSpPr>
      <p:grpSpPr>
        <a:xfrm>
          <a:off x="0" y="0"/>
          <a:ext cx="0" cy="0"/>
          <a:chOff x="0" y="0"/>
          <a:chExt cx="0" cy="0"/>
        </a:xfrm>
      </p:grpSpPr>
      <p:pic>
        <p:nvPicPr>
          <p:cNvPr id="18" name="Google Shape;18;p3"/>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19" name="Google Shape;19;p3"/>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UX/UI Design</a:t>
            </a:r>
            <a:endParaRPr sz="1800">
              <a:solidFill>
                <a:srgbClr val="FFFFFF"/>
              </a:solidFill>
              <a:latin typeface="Roboto Medium"/>
              <a:ea typeface="Roboto Medium"/>
              <a:cs typeface="Roboto Medium"/>
              <a:sym typeface="Roboto Medium"/>
            </a:endParaRPr>
          </a:p>
        </p:txBody>
      </p:sp>
      <p:pic>
        <p:nvPicPr>
          <p:cNvPr id="21" name="Google Shape;21;p3"/>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22" name="Google Shape;22;p3"/>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 name="Google Shape;23;p3"/>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 name="Google Shape;24;p3"/>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25" name="Google Shape;25;p3"/>
          <p:cNvPicPr preferRelativeResize="0"/>
          <p:nvPr/>
        </p:nvPicPr>
        <p:blipFill>
          <a:blip r:embed="rId4">
            <a:alphaModFix/>
          </a:blip>
          <a:stretch>
            <a:fillRect/>
          </a:stretch>
        </p:blipFill>
        <p:spPr>
          <a:xfrm>
            <a:off x="584735" y="1058550"/>
            <a:ext cx="2560322" cy="1920238"/>
          </a:xfrm>
          <a:prstGeom prst="rect">
            <a:avLst/>
          </a:prstGeom>
          <a:noFill/>
          <a:ln>
            <a:noFill/>
          </a:ln>
        </p:spPr>
      </p:pic>
      <p:sp>
        <p:nvSpPr>
          <p:cNvPr id="26" name="Google Shape;26;p3"/>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20. Numbered 1–6 (Blue)">
  <p:cSld name="CUSTOM_2_7_1_3_1_1_2">
    <p:spTree>
      <p:nvGrpSpPr>
        <p:cNvPr id="1" name="Shape 249"/>
        <p:cNvGrpSpPr/>
        <p:nvPr/>
      </p:nvGrpSpPr>
      <p:grpSpPr>
        <a:xfrm>
          <a:off x="0" y="0"/>
          <a:ext cx="0" cy="0"/>
          <a:chOff x="0" y="0"/>
          <a:chExt cx="0" cy="0"/>
        </a:xfrm>
      </p:grpSpPr>
      <p:sp>
        <p:nvSpPr>
          <p:cNvPr id="250" name="Google Shape;250;p21"/>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2" name="Google Shape;252;p2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53" name="Google Shape;253;p2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54" name="Google Shape;254;p2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55" name="Google Shape;255;p2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56" name="Google Shape;256;p2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57" name="Google Shape;257;p21"/>
          <p:cNvGrpSpPr/>
          <p:nvPr/>
        </p:nvGrpSpPr>
        <p:grpSpPr>
          <a:xfrm>
            <a:off x="457200" y="1237825"/>
            <a:ext cx="776900" cy="486300"/>
            <a:chOff x="457200" y="1466425"/>
            <a:chExt cx="776900" cy="486300"/>
          </a:xfrm>
        </p:grpSpPr>
        <p:sp>
          <p:nvSpPr>
            <p:cNvPr id="258" name="Google Shape;258;p21"/>
            <p:cNvSpPr/>
            <p:nvPr/>
          </p:nvSpPr>
          <p:spPr>
            <a:xfrm>
              <a:off x="457200" y="1466425"/>
              <a:ext cx="695400" cy="486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59" name="Google Shape;259;p21"/>
            <p:cNvSpPr/>
            <p:nvPr/>
          </p:nvSpPr>
          <p:spPr>
            <a:xfrm rot="5400000">
              <a:off x="973100" y="1624950"/>
              <a:ext cx="33337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0" name="Google Shape;260;p21"/>
          <p:cNvSpPr txBox="1">
            <a:spLocks noGrp="1"/>
          </p:cNvSpPr>
          <p:nvPr>
            <p:ph type="subTitle" idx="3"/>
          </p:nvPr>
        </p:nvSpPr>
        <p:spPr>
          <a:xfrm>
            <a:off x="-12225" y="12746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1" name="Google Shape;261;p21"/>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2" name="Google Shape;262;p21"/>
          <p:cNvGrpSpPr/>
          <p:nvPr/>
        </p:nvGrpSpPr>
        <p:grpSpPr>
          <a:xfrm>
            <a:off x="457200" y="1828900"/>
            <a:ext cx="776900" cy="486300"/>
            <a:chOff x="457200" y="1466425"/>
            <a:chExt cx="776900" cy="486300"/>
          </a:xfrm>
        </p:grpSpPr>
        <p:sp>
          <p:nvSpPr>
            <p:cNvPr id="263" name="Google Shape;263;p21"/>
            <p:cNvSpPr/>
            <p:nvPr/>
          </p:nvSpPr>
          <p:spPr>
            <a:xfrm>
              <a:off x="457200" y="1466425"/>
              <a:ext cx="695400" cy="486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64" name="Google Shape;264;p21"/>
            <p:cNvSpPr/>
            <p:nvPr/>
          </p:nvSpPr>
          <p:spPr>
            <a:xfrm rot="5400000">
              <a:off x="973100" y="1624950"/>
              <a:ext cx="33337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5" name="Google Shape;265;p21"/>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6" name="Google Shape;266;p21"/>
          <p:cNvGrpSpPr/>
          <p:nvPr/>
        </p:nvGrpSpPr>
        <p:grpSpPr>
          <a:xfrm>
            <a:off x="457200" y="2419975"/>
            <a:ext cx="776900" cy="486300"/>
            <a:chOff x="457200" y="1466425"/>
            <a:chExt cx="776900" cy="486300"/>
          </a:xfrm>
        </p:grpSpPr>
        <p:sp>
          <p:nvSpPr>
            <p:cNvPr id="267" name="Google Shape;267;p21"/>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68" name="Google Shape;268;p21"/>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9" name="Google Shape;269;p21"/>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0" name="Google Shape;270;p21"/>
          <p:cNvGrpSpPr/>
          <p:nvPr/>
        </p:nvGrpSpPr>
        <p:grpSpPr>
          <a:xfrm>
            <a:off x="457200" y="3011050"/>
            <a:ext cx="776900" cy="486300"/>
            <a:chOff x="457200" y="1466425"/>
            <a:chExt cx="776900" cy="486300"/>
          </a:xfrm>
        </p:grpSpPr>
        <p:sp>
          <p:nvSpPr>
            <p:cNvPr id="271" name="Google Shape;271;p21"/>
            <p:cNvSpPr/>
            <p:nvPr/>
          </p:nvSpPr>
          <p:spPr>
            <a:xfrm>
              <a:off x="457200" y="1466425"/>
              <a:ext cx="695400" cy="486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72" name="Google Shape;272;p21"/>
            <p:cNvSpPr/>
            <p:nvPr/>
          </p:nvSpPr>
          <p:spPr>
            <a:xfrm rot="5400000">
              <a:off x="973100" y="1624950"/>
              <a:ext cx="33337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3" name="Google Shape;273;p21"/>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4" name="Google Shape;274;p21"/>
          <p:cNvGrpSpPr/>
          <p:nvPr/>
        </p:nvGrpSpPr>
        <p:grpSpPr>
          <a:xfrm>
            <a:off x="457200" y="3602137"/>
            <a:ext cx="776900" cy="486300"/>
            <a:chOff x="457200" y="1466425"/>
            <a:chExt cx="776900" cy="486300"/>
          </a:xfrm>
        </p:grpSpPr>
        <p:sp>
          <p:nvSpPr>
            <p:cNvPr id="275" name="Google Shape;275;p21"/>
            <p:cNvSpPr/>
            <p:nvPr/>
          </p:nvSpPr>
          <p:spPr>
            <a:xfrm>
              <a:off x="457200" y="1466425"/>
              <a:ext cx="695400" cy="486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76" name="Google Shape;276;p21"/>
            <p:cNvSpPr/>
            <p:nvPr/>
          </p:nvSpPr>
          <p:spPr>
            <a:xfrm rot="5400000">
              <a:off x="973100" y="1624950"/>
              <a:ext cx="33337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7" name="Google Shape;277;p21"/>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8" name="Google Shape;278;p21"/>
          <p:cNvGrpSpPr/>
          <p:nvPr/>
        </p:nvGrpSpPr>
        <p:grpSpPr>
          <a:xfrm>
            <a:off x="457200" y="4193262"/>
            <a:ext cx="776900" cy="486300"/>
            <a:chOff x="457200" y="1466425"/>
            <a:chExt cx="776900" cy="486300"/>
          </a:xfrm>
        </p:grpSpPr>
        <p:sp>
          <p:nvSpPr>
            <p:cNvPr id="279" name="Google Shape;279;p21"/>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80" name="Google Shape;280;p21"/>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1" name="Google Shape;281;p21"/>
          <p:cNvSpPr txBox="1">
            <a:spLocks noGrp="1"/>
          </p:cNvSpPr>
          <p:nvPr>
            <p:ph type="subTitle" idx="4"/>
          </p:nvPr>
        </p:nvSpPr>
        <p:spPr>
          <a:xfrm>
            <a:off x="-12300" y="1858813"/>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2" name="Google Shape;282;p21"/>
          <p:cNvSpPr txBox="1">
            <a:spLocks noGrp="1"/>
          </p:cNvSpPr>
          <p:nvPr>
            <p:ph type="subTitle" idx="5"/>
          </p:nvPr>
        </p:nvSpPr>
        <p:spPr>
          <a:xfrm>
            <a:off x="12250" y="2439925"/>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3" name="Google Shape;283;p21"/>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4" name="Google Shape;284;p21"/>
          <p:cNvSpPr txBox="1">
            <a:spLocks noGrp="1"/>
          </p:cNvSpPr>
          <p:nvPr>
            <p:ph type="subTitle" idx="7"/>
          </p:nvPr>
        </p:nvSpPr>
        <p:spPr>
          <a:xfrm>
            <a:off x="-12125" y="362210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5" name="Google Shape;285;p21"/>
          <p:cNvSpPr txBox="1">
            <a:spLocks noGrp="1"/>
          </p:cNvSpPr>
          <p:nvPr>
            <p:ph type="subTitle" idx="8"/>
          </p:nvPr>
        </p:nvSpPr>
        <p:spPr>
          <a:xfrm>
            <a:off x="-12150" y="42361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21. Numbered 1–7 (Gray)">
  <p:cSld name="CUSTOM_2_7_1_3_1_1_1">
    <p:spTree>
      <p:nvGrpSpPr>
        <p:cNvPr id="1" name="Shape 286"/>
        <p:cNvGrpSpPr/>
        <p:nvPr/>
      </p:nvGrpSpPr>
      <p:grpSpPr>
        <a:xfrm>
          <a:off x="0" y="0"/>
          <a:ext cx="0" cy="0"/>
          <a:chOff x="0" y="0"/>
          <a:chExt cx="0" cy="0"/>
        </a:xfrm>
      </p:grpSpPr>
      <p:sp>
        <p:nvSpPr>
          <p:cNvPr id="287" name="Google Shape;287;p22"/>
          <p:cNvSpPr/>
          <p:nvPr/>
        </p:nvSpPr>
        <p:spPr>
          <a:xfrm>
            <a:off x="1254500" y="11616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2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9" name="Google Shape;289;p2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90" name="Google Shape;290;p2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91" name="Google Shape;291;p2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92" name="Google Shape;292;p2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93" name="Google Shape;293;p2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94" name="Google Shape;294;p22"/>
          <p:cNvGrpSpPr/>
          <p:nvPr/>
        </p:nvGrpSpPr>
        <p:grpSpPr>
          <a:xfrm>
            <a:off x="457222" y="1149803"/>
            <a:ext cx="713194" cy="446423"/>
            <a:chOff x="457200" y="1466425"/>
            <a:chExt cx="776900" cy="486300"/>
          </a:xfrm>
        </p:grpSpPr>
        <p:sp>
          <p:nvSpPr>
            <p:cNvPr id="295" name="Google Shape;295;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296" name="Google Shape;296;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7" name="Google Shape;297;p22"/>
          <p:cNvSpPr txBox="1">
            <a:spLocks noGrp="1"/>
          </p:cNvSpPr>
          <p:nvPr>
            <p:ph type="subTitle" idx="3"/>
          </p:nvPr>
        </p:nvSpPr>
        <p:spPr>
          <a:xfrm>
            <a:off x="0" y="11753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8" name="Google Shape;298;p22"/>
          <p:cNvSpPr/>
          <p:nvPr/>
        </p:nvSpPr>
        <p:spPr>
          <a:xfrm>
            <a:off x="1254500" y="16842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9" name="Google Shape;299;p22"/>
          <p:cNvGrpSpPr/>
          <p:nvPr/>
        </p:nvGrpSpPr>
        <p:grpSpPr>
          <a:xfrm>
            <a:off x="457222" y="1672428"/>
            <a:ext cx="713194" cy="446423"/>
            <a:chOff x="457200" y="1466425"/>
            <a:chExt cx="776900" cy="486300"/>
          </a:xfrm>
        </p:grpSpPr>
        <p:sp>
          <p:nvSpPr>
            <p:cNvPr id="300" name="Google Shape;300;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301" name="Google Shape;301;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2" name="Google Shape;302;p22"/>
          <p:cNvSpPr txBox="1">
            <a:spLocks noGrp="1"/>
          </p:cNvSpPr>
          <p:nvPr>
            <p:ph type="subTitle" idx="4"/>
          </p:nvPr>
        </p:nvSpPr>
        <p:spPr>
          <a:xfrm>
            <a:off x="125" y="16979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3" name="Google Shape;303;p22"/>
          <p:cNvSpPr/>
          <p:nvPr/>
        </p:nvSpPr>
        <p:spPr>
          <a:xfrm>
            <a:off x="1254475" y="220740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4" name="Google Shape;304;p22"/>
          <p:cNvGrpSpPr/>
          <p:nvPr/>
        </p:nvGrpSpPr>
        <p:grpSpPr>
          <a:xfrm>
            <a:off x="457197" y="2195578"/>
            <a:ext cx="713194" cy="446423"/>
            <a:chOff x="457200" y="1466425"/>
            <a:chExt cx="776900" cy="486300"/>
          </a:xfrm>
        </p:grpSpPr>
        <p:sp>
          <p:nvSpPr>
            <p:cNvPr id="305" name="Google Shape;305;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306" name="Google Shape;306;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7" name="Google Shape;307;p22"/>
          <p:cNvSpPr txBox="1">
            <a:spLocks noGrp="1"/>
          </p:cNvSpPr>
          <p:nvPr>
            <p:ph type="subTitle" idx="5"/>
          </p:nvPr>
        </p:nvSpPr>
        <p:spPr>
          <a:xfrm>
            <a:off x="0" y="222110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8" name="Google Shape;308;p22"/>
          <p:cNvSpPr/>
          <p:nvPr/>
        </p:nvSpPr>
        <p:spPr>
          <a:xfrm>
            <a:off x="1254475" y="27300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9" name="Google Shape;309;p22"/>
          <p:cNvGrpSpPr/>
          <p:nvPr/>
        </p:nvGrpSpPr>
        <p:grpSpPr>
          <a:xfrm>
            <a:off x="457197" y="2718203"/>
            <a:ext cx="713194" cy="446423"/>
            <a:chOff x="457200" y="1466425"/>
            <a:chExt cx="776900" cy="486300"/>
          </a:xfrm>
        </p:grpSpPr>
        <p:sp>
          <p:nvSpPr>
            <p:cNvPr id="310" name="Google Shape;310;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311" name="Google Shape;311;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2" name="Google Shape;312;p22"/>
          <p:cNvSpPr txBox="1">
            <a:spLocks noGrp="1"/>
          </p:cNvSpPr>
          <p:nvPr>
            <p:ph type="subTitle" idx="6"/>
          </p:nvPr>
        </p:nvSpPr>
        <p:spPr>
          <a:xfrm>
            <a:off x="-125" y="27437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13" name="Google Shape;313;p22"/>
          <p:cNvSpPr/>
          <p:nvPr/>
        </p:nvSpPr>
        <p:spPr>
          <a:xfrm>
            <a:off x="1254500" y="32526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4" name="Google Shape;314;p22"/>
          <p:cNvGrpSpPr/>
          <p:nvPr/>
        </p:nvGrpSpPr>
        <p:grpSpPr>
          <a:xfrm>
            <a:off x="457222" y="3240828"/>
            <a:ext cx="713194" cy="446423"/>
            <a:chOff x="457200" y="1466425"/>
            <a:chExt cx="776900" cy="486300"/>
          </a:xfrm>
        </p:grpSpPr>
        <p:sp>
          <p:nvSpPr>
            <p:cNvPr id="315" name="Google Shape;315;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316" name="Google Shape;316;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7" name="Google Shape;317;p22"/>
          <p:cNvSpPr txBox="1">
            <a:spLocks noGrp="1"/>
          </p:cNvSpPr>
          <p:nvPr>
            <p:ph type="subTitle" idx="7"/>
          </p:nvPr>
        </p:nvSpPr>
        <p:spPr>
          <a:xfrm>
            <a:off x="25" y="32663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18" name="Google Shape;318;p22"/>
          <p:cNvSpPr/>
          <p:nvPr/>
        </p:nvSpPr>
        <p:spPr>
          <a:xfrm>
            <a:off x="1254500" y="377527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9" name="Google Shape;319;p22"/>
          <p:cNvGrpSpPr/>
          <p:nvPr/>
        </p:nvGrpSpPr>
        <p:grpSpPr>
          <a:xfrm>
            <a:off x="457222" y="3763453"/>
            <a:ext cx="713194" cy="446423"/>
            <a:chOff x="457200" y="1466425"/>
            <a:chExt cx="776900" cy="486300"/>
          </a:xfrm>
        </p:grpSpPr>
        <p:sp>
          <p:nvSpPr>
            <p:cNvPr id="320" name="Google Shape;320;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321" name="Google Shape;321;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2" name="Google Shape;322;p22"/>
          <p:cNvSpPr txBox="1">
            <a:spLocks noGrp="1"/>
          </p:cNvSpPr>
          <p:nvPr>
            <p:ph type="subTitle" idx="8"/>
          </p:nvPr>
        </p:nvSpPr>
        <p:spPr>
          <a:xfrm>
            <a:off x="-50" y="378897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23" name="Google Shape;323;p22"/>
          <p:cNvSpPr/>
          <p:nvPr/>
        </p:nvSpPr>
        <p:spPr>
          <a:xfrm>
            <a:off x="1254500" y="43234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4" name="Google Shape;324;p22"/>
          <p:cNvGrpSpPr/>
          <p:nvPr/>
        </p:nvGrpSpPr>
        <p:grpSpPr>
          <a:xfrm>
            <a:off x="457222" y="4311603"/>
            <a:ext cx="713194" cy="446423"/>
            <a:chOff x="457200" y="1466425"/>
            <a:chExt cx="776900" cy="486300"/>
          </a:xfrm>
        </p:grpSpPr>
        <p:sp>
          <p:nvSpPr>
            <p:cNvPr id="325" name="Google Shape;325;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326" name="Google Shape;326;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7" name="Google Shape;327;p22"/>
          <p:cNvSpPr txBox="1">
            <a:spLocks noGrp="1"/>
          </p:cNvSpPr>
          <p:nvPr>
            <p:ph type="subTitle" idx="9"/>
          </p:nvPr>
        </p:nvSpPr>
        <p:spPr>
          <a:xfrm>
            <a:off x="25" y="43371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22. Numbered 1–8 (Gray)">
  <p:cSld name="CUSTOM_2_7_1_3_1_1_1_1">
    <p:spTree>
      <p:nvGrpSpPr>
        <p:cNvPr id="1" name="Shape 328"/>
        <p:cNvGrpSpPr/>
        <p:nvPr/>
      </p:nvGrpSpPr>
      <p:grpSpPr>
        <a:xfrm>
          <a:off x="0" y="0"/>
          <a:ext cx="0" cy="0"/>
          <a:chOff x="0" y="0"/>
          <a:chExt cx="0" cy="0"/>
        </a:xfrm>
      </p:grpSpPr>
      <p:sp>
        <p:nvSpPr>
          <p:cNvPr id="329" name="Google Shape;329;p2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30" name="Google Shape;330;p2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31" name="Google Shape;331;p2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32" name="Google Shape;332;p2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333" name="Google Shape;333;p2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34" name="Google Shape;334;p2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35" name="Google Shape;335;p23"/>
          <p:cNvSpPr/>
          <p:nvPr/>
        </p:nvSpPr>
        <p:spPr>
          <a:xfrm>
            <a:off x="1179113" y="387300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6" name="Google Shape;336;p23"/>
          <p:cNvGrpSpPr/>
          <p:nvPr/>
        </p:nvGrpSpPr>
        <p:grpSpPr>
          <a:xfrm>
            <a:off x="457427" y="3873038"/>
            <a:ext cx="602564" cy="377174"/>
            <a:chOff x="457200" y="1466425"/>
            <a:chExt cx="776900" cy="486300"/>
          </a:xfrm>
        </p:grpSpPr>
        <p:sp>
          <p:nvSpPr>
            <p:cNvPr id="337" name="Google Shape;337;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338" name="Google Shape;338;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9" name="Google Shape;339;p23"/>
          <p:cNvSpPr txBox="1">
            <a:spLocks noGrp="1"/>
          </p:cNvSpPr>
          <p:nvPr>
            <p:ph type="subTitle" idx="3"/>
          </p:nvPr>
        </p:nvSpPr>
        <p:spPr>
          <a:xfrm>
            <a:off x="-12100" y="3873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0" name="Google Shape;340;p23"/>
          <p:cNvSpPr/>
          <p:nvPr/>
        </p:nvSpPr>
        <p:spPr>
          <a:xfrm>
            <a:off x="1179000" y="431111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1" name="Google Shape;341;p23"/>
          <p:cNvGrpSpPr/>
          <p:nvPr/>
        </p:nvGrpSpPr>
        <p:grpSpPr>
          <a:xfrm>
            <a:off x="457315" y="4311142"/>
            <a:ext cx="602564" cy="377174"/>
            <a:chOff x="457200" y="1466425"/>
            <a:chExt cx="776900" cy="486300"/>
          </a:xfrm>
        </p:grpSpPr>
        <p:sp>
          <p:nvSpPr>
            <p:cNvPr id="342" name="Google Shape;342;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343" name="Google Shape;343;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4" name="Google Shape;344;p23"/>
          <p:cNvSpPr txBox="1">
            <a:spLocks noGrp="1"/>
          </p:cNvSpPr>
          <p:nvPr>
            <p:ph type="subTitle" idx="4"/>
          </p:nvPr>
        </p:nvSpPr>
        <p:spPr>
          <a:xfrm>
            <a:off x="-12075" y="43112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5" name="Google Shape;345;p23"/>
          <p:cNvSpPr/>
          <p:nvPr/>
        </p:nvSpPr>
        <p:spPr>
          <a:xfrm>
            <a:off x="1179063" y="299663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6" name="Google Shape;346;p23"/>
          <p:cNvGrpSpPr/>
          <p:nvPr/>
        </p:nvGrpSpPr>
        <p:grpSpPr>
          <a:xfrm>
            <a:off x="457377" y="2996663"/>
            <a:ext cx="602564" cy="377174"/>
            <a:chOff x="457200" y="1466425"/>
            <a:chExt cx="776900" cy="486300"/>
          </a:xfrm>
        </p:grpSpPr>
        <p:sp>
          <p:nvSpPr>
            <p:cNvPr id="347" name="Google Shape;347;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348" name="Google Shape;348;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9" name="Google Shape;349;p23"/>
          <p:cNvSpPr txBox="1">
            <a:spLocks noGrp="1"/>
          </p:cNvSpPr>
          <p:nvPr>
            <p:ph type="subTitle" idx="5"/>
          </p:nvPr>
        </p:nvSpPr>
        <p:spPr>
          <a:xfrm>
            <a:off x="-12150" y="29967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0" name="Google Shape;350;p23"/>
          <p:cNvSpPr/>
          <p:nvPr/>
        </p:nvSpPr>
        <p:spPr>
          <a:xfrm>
            <a:off x="1178950" y="343473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1" name="Google Shape;351;p23"/>
          <p:cNvGrpSpPr/>
          <p:nvPr/>
        </p:nvGrpSpPr>
        <p:grpSpPr>
          <a:xfrm>
            <a:off x="457265" y="3434767"/>
            <a:ext cx="602564" cy="377174"/>
            <a:chOff x="457200" y="1466425"/>
            <a:chExt cx="776900" cy="486300"/>
          </a:xfrm>
        </p:grpSpPr>
        <p:sp>
          <p:nvSpPr>
            <p:cNvPr id="352" name="Google Shape;352;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353" name="Google Shape;353;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4" name="Google Shape;354;p23"/>
          <p:cNvSpPr txBox="1">
            <a:spLocks noGrp="1"/>
          </p:cNvSpPr>
          <p:nvPr>
            <p:ph type="subTitle" idx="6"/>
          </p:nvPr>
        </p:nvSpPr>
        <p:spPr>
          <a:xfrm>
            <a:off x="-12150" y="34348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5" name="Google Shape;355;p23"/>
          <p:cNvSpPr/>
          <p:nvPr/>
        </p:nvSpPr>
        <p:spPr>
          <a:xfrm>
            <a:off x="1179088" y="213525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6" name="Google Shape;356;p23"/>
          <p:cNvGrpSpPr/>
          <p:nvPr/>
        </p:nvGrpSpPr>
        <p:grpSpPr>
          <a:xfrm>
            <a:off x="457402" y="2135288"/>
            <a:ext cx="602564" cy="377174"/>
            <a:chOff x="457200" y="1466425"/>
            <a:chExt cx="776900" cy="486300"/>
          </a:xfrm>
        </p:grpSpPr>
        <p:sp>
          <p:nvSpPr>
            <p:cNvPr id="357" name="Google Shape;357;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358" name="Google Shape;358;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9" name="Google Shape;359;p23"/>
          <p:cNvSpPr txBox="1">
            <a:spLocks noGrp="1"/>
          </p:cNvSpPr>
          <p:nvPr>
            <p:ph type="subTitle" idx="7"/>
          </p:nvPr>
        </p:nvSpPr>
        <p:spPr>
          <a:xfrm>
            <a:off x="-12125" y="21353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60" name="Google Shape;360;p23"/>
          <p:cNvSpPr/>
          <p:nvPr/>
        </p:nvSpPr>
        <p:spPr>
          <a:xfrm>
            <a:off x="1178975" y="257336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1" name="Google Shape;361;p23"/>
          <p:cNvGrpSpPr/>
          <p:nvPr/>
        </p:nvGrpSpPr>
        <p:grpSpPr>
          <a:xfrm>
            <a:off x="457290" y="2573392"/>
            <a:ext cx="602564" cy="377174"/>
            <a:chOff x="457200" y="1466425"/>
            <a:chExt cx="776900" cy="486300"/>
          </a:xfrm>
        </p:grpSpPr>
        <p:sp>
          <p:nvSpPr>
            <p:cNvPr id="362" name="Google Shape;362;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363" name="Google Shape;363;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4" name="Google Shape;364;p23"/>
          <p:cNvSpPr txBox="1">
            <a:spLocks noGrp="1"/>
          </p:cNvSpPr>
          <p:nvPr>
            <p:ph type="subTitle" idx="8"/>
          </p:nvPr>
        </p:nvSpPr>
        <p:spPr>
          <a:xfrm>
            <a:off x="-12250" y="25735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65" name="Google Shape;365;p23"/>
          <p:cNvSpPr/>
          <p:nvPr/>
        </p:nvSpPr>
        <p:spPr>
          <a:xfrm>
            <a:off x="1179038" y="125888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6" name="Google Shape;366;p23"/>
          <p:cNvGrpSpPr/>
          <p:nvPr/>
        </p:nvGrpSpPr>
        <p:grpSpPr>
          <a:xfrm>
            <a:off x="457352" y="1258913"/>
            <a:ext cx="602564" cy="377174"/>
            <a:chOff x="457200" y="1466425"/>
            <a:chExt cx="776900" cy="486300"/>
          </a:xfrm>
        </p:grpSpPr>
        <p:sp>
          <p:nvSpPr>
            <p:cNvPr id="367" name="Google Shape;367;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368" name="Google Shape;368;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9" name="Google Shape;369;p23"/>
          <p:cNvSpPr txBox="1">
            <a:spLocks noGrp="1"/>
          </p:cNvSpPr>
          <p:nvPr>
            <p:ph type="subTitle" idx="9"/>
          </p:nvPr>
        </p:nvSpPr>
        <p:spPr>
          <a:xfrm>
            <a:off x="-12300" y="12590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0" name="Google Shape;370;p23"/>
          <p:cNvSpPr/>
          <p:nvPr/>
        </p:nvSpPr>
        <p:spPr>
          <a:xfrm>
            <a:off x="1178925" y="169698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1" name="Google Shape;371;p23"/>
          <p:cNvGrpSpPr/>
          <p:nvPr/>
        </p:nvGrpSpPr>
        <p:grpSpPr>
          <a:xfrm>
            <a:off x="457240" y="1697017"/>
            <a:ext cx="602564" cy="377174"/>
            <a:chOff x="457200" y="1466425"/>
            <a:chExt cx="776900" cy="486300"/>
          </a:xfrm>
        </p:grpSpPr>
        <p:sp>
          <p:nvSpPr>
            <p:cNvPr id="372" name="Google Shape;372;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373" name="Google Shape;373;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4" name="Google Shape;374;p23"/>
          <p:cNvSpPr txBox="1">
            <a:spLocks noGrp="1"/>
          </p:cNvSpPr>
          <p:nvPr>
            <p:ph type="subTitle" idx="13"/>
          </p:nvPr>
        </p:nvSpPr>
        <p:spPr>
          <a:xfrm>
            <a:off x="-12300" y="1697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23. Numbered 1–8 (Green)">
  <p:cSld name="CUSTOM_2_7_1_3_1_1_1_1_1">
    <p:spTree>
      <p:nvGrpSpPr>
        <p:cNvPr id="1" name="Shape 375"/>
        <p:cNvGrpSpPr/>
        <p:nvPr/>
      </p:nvGrpSpPr>
      <p:grpSpPr>
        <a:xfrm>
          <a:off x="0" y="0"/>
          <a:ext cx="0" cy="0"/>
          <a:chOff x="0" y="0"/>
          <a:chExt cx="0" cy="0"/>
        </a:xfrm>
      </p:grpSpPr>
      <p:sp>
        <p:nvSpPr>
          <p:cNvPr id="376" name="Google Shape;376;p2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7" name="Google Shape;377;p2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78" name="Google Shape;378;p2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79" name="Google Shape;379;p2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380" name="Google Shape;380;p2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81" name="Google Shape;381;p2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2" name="Google Shape;382;p24"/>
          <p:cNvSpPr/>
          <p:nvPr/>
        </p:nvSpPr>
        <p:spPr>
          <a:xfrm>
            <a:off x="1179113" y="387300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3" name="Google Shape;383;p24"/>
          <p:cNvGrpSpPr/>
          <p:nvPr/>
        </p:nvGrpSpPr>
        <p:grpSpPr>
          <a:xfrm>
            <a:off x="457427" y="3873038"/>
            <a:ext cx="602564" cy="377174"/>
            <a:chOff x="457200" y="1466425"/>
            <a:chExt cx="776900" cy="486300"/>
          </a:xfrm>
        </p:grpSpPr>
        <p:sp>
          <p:nvSpPr>
            <p:cNvPr id="384" name="Google Shape;384;p24"/>
            <p:cNvSpPr/>
            <p:nvPr/>
          </p:nvSpPr>
          <p:spPr>
            <a:xfrm>
              <a:off x="457200" y="1466425"/>
              <a:ext cx="695400" cy="486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385" name="Google Shape;385;p24"/>
            <p:cNvSpPr/>
            <p:nvPr/>
          </p:nvSpPr>
          <p:spPr>
            <a:xfrm rot="5400000">
              <a:off x="973100" y="1624950"/>
              <a:ext cx="33337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6" name="Google Shape;386;p24"/>
          <p:cNvSpPr txBox="1">
            <a:spLocks noGrp="1"/>
          </p:cNvSpPr>
          <p:nvPr>
            <p:ph type="subTitle" idx="3"/>
          </p:nvPr>
        </p:nvSpPr>
        <p:spPr>
          <a:xfrm>
            <a:off x="-12100" y="3873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7" name="Google Shape;387;p24"/>
          <p:cNvSpPr/>
          <p:nvPr/>
        </p:nvSpPr>
        <p:spPr>
          <a:xfrm>
            <a:off x="1179000" y="431111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8" name="Google Shape;388;p24"/>
          <p:cNvGrpSpPr/>
          <p:nvPr/>
        </p:nvGrpSpPr>
        <p:grpSpPr>
          <a:xfrm>
            <a:off x="457315" y="4311142"/>
            <a:ext cx="602564" cy="377174"/>
            <a:chOff x="457200" y="1466425"/>
            <a:chExt cx="776900" cy="486300"/>
          </a:xfrm>
        </p:grpSpPr>
        <p:sp>
          <p:nvSpPr>
            <p:cNvPr id="389" name="Google Shape;389;p24"/>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390" name="Google Shape;390;p24"/>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1" name="Google Shape;391;p24"/>
          <p:cNvSpPr txBox="1">
            <a:spLocks noGrp="1"/>
          </p:cNvSpPr>
          <p:nvPr>
            <p:ph type="subTitle" idx="4"/>
          </p:nvPr>
        </p:nvSpPr>
        <p:spPr>
          <a:xfrm>
            <a:off x="-12075" y="43112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92" name="Google Shape;392;p24"/>
          <p:cNvSpPr/>
          <p:nvPr/>
        </p:nvSpPr>
        <p:spPr>
          <a:xfrm>
            <a:off x="1179063" y="299663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3" name="Google Shape;393;p24"/>
          <p:cNvGrpSpPr/>
          <p:nvPr/>
        </p:nvGrpSpPr>
        <p:grpSpPr>
          <a:xfrm>
            <a:off x="457377" y="2996663"/>
            <a:ext cx="602564" cy="377174"/>
            <a:chOff x="457200" y="1466425"/>
            <a:chExt cx="776900" cy="486300"/>
          </a:xfrm>
        </p:grpSpPr>
        <p:sp>
          <p:nvSpPr>
            <p:cNvPr id="394" name="Google Shape;394;p24"/>
            <p:cNvSpPr/>
            <p:nvPr/>
          </p:nvSpPr>
          <p:spPr>
            <a:xfrm>
              <a:off x="457200" y="1466425"/>
              <a:ext cx="695400" cy="486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395" name="Google Shape;395;p24"/>
            <p:cNvSpPr/>
            <p:nvPr/>
          </p:nvSpPr>
          <p:spPr>
            <a:xfrm rot="5400000">
              <a:off x="973100" y="1624950"/>
              <a:ext cx="33337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6" name="Google Shape;396;p24"/>
          <p:cNvSpPr txBox="1">
            <a:spLocks noGrp="1"/>
          </p:cNvSpPr>
          <p:nvPr>
            <p:ph type="subTitle" idx="5"/>
          </p:nvPr>
        </p:nvSpPr>
        <p:spPr>
          <a:xfrm>
            <a:off x="-12150" y="29967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97" name="Google Shape;397;p24"/>
          <p:cNvSpPr/>
          <p:nvPr/>
        </p:nvSpPr>
        <p:spPr>
          <a:xfrm>
            <a:off x="1178950" y="343473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8" name="Google Shape;398;p24"/>
          <p:cNvGrpSpPr/>
          <p:nvPr/>
        </p:nvGrpSpPr>
        <p:grpSpPr>
          <a:xfrm>
            <a:off x="457265" y="3434767"/>
            <a:ext cx="602564" cy="377174"/>
            <a:chOff x="457200" y="1466425"/>
            <a:chExt cx="776900" cy="486300"/>
          </a:xfrm>
        </p:grpSpPr>
        <p:sp>
          <p:nvSpPr>
            <p:cNvPr id="399" name="Google Shape;399;p24"/>
            <p:cNvSpPr/>
            <p:nvPr/>
          </p:nvSpPr>
          <p:spPr>
            <a:xfrm>
              <a:off x="457200" y="1466425"/>
              <a:ext cx="695400" cy="486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400" name="Google Shape;400;p24"/>
            <p:cNvSpPr/>
            <p:nvPr/>
          </p:nvSpPr>
          <p:spPr>
            <a:xfrm rot="5400000">
              <a:off x="973100" y="1624950"/>
              <a:ext cx="33337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1" name="Google Shape;401;p24"/>
          <p:cNvSpPr txBox="1">
            <a:spLocks noGrp="1"/>
          </p:cNvSpPr>
          <p:nvPr>
            <p:ph type="subTitle" idx="6"/>
          </p:nvPr>
        </p:nvSpPr>
        <p:spPr>
          <a:xfrm>
            <a:off x="-12150" y="34348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2" name="Google Shape;402;p24"/>
          <p:cNvSpPr/>
          <p:nvPr/>
        </p:nvSpPr>
        <p:spPr>
          <a:xfrm>
            <a:off x="1179088" y="213525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3" name="Google Shape;403;p24"/>
          <p:cNvGrpSpPr/>
          <p:nvPr/>
        </p:nvGrpSpPr>
        <p:grpSpPr>
          <a:xfrm>
            <a:off x="457402" y="2135288"/>
            <a:ext cx="602564" cy="377174"/>
            <a:chOff x="457200" y="1466425"/>
            <a:chExt cx="776900" cy="486300"/>
          </a:xfrm>
        </p:grpSpPr>
        <p:sp>
          <p:nvSpPr>
            <p:cNvPr id="404" name="Google Shape;404;p24"/>
            <p:cNvSpPr/>
            <p:nvPr/>
          </p:nvSpPr>
          <p:spPr>
            <a:xfrm>
              <a:off x="457200" y="1466425"/>
              <a:ext cx="695400" cy="486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405" name="Google Shape;405;p24"/>
            <p:cNvSpPr/>
            <p:nvPr/>
          </p:nvSpPr>
          <p:spPr>
            <a:xfrm rot="5400000">
              <a:off x="973100" y="1624950"/>
              <a:ext cx="33337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6" name="Google Shape;406;p24"/>
          <p:cNvSpPr txBox="1">
            <a:spLocks noGrp="1"/>
          </p:cNvSpPr>
          <p:nvPr>
            <p:ph type="subTitle" idx="7"/>
          </p:nvPr>
        </p:nvSpPr>
        <p:spPr>
          <a:xfrm>
            <a:off x="175" y="2135375"/>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7" name="Google Shape;407;p24"/>
          <p:cNvSpPr/>
          <p:nvPr/>
        </p:nvSpPr>
        <p:spPr>
          <a:xfrm>
            <a:off x="1178975" y="257336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8" name="Google Shape;408;p24"/>
          <p:cNvGrpSpPr/>
          <p:nvPr/>
        </p:nvGrpSpPr>
        <p:grpSpPr>
          <a:xfrm>
            <a:off x="457290" y="2573392"/>
            <a:ext cx="602564" cy="377174"/>
            <a:chOff x="457200" y="1466425"/>
            <a:chExt cx="776900" cy="486300"/>
          </a:xfrm>
        </p:grpSpPr>
        <p:sp>
          <p:nvSpPr>
            <p:cNvPr id="409" name="Google Shape;409;p24"/>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410" name="Google Shape;410;p24"/>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1" name="Google Shape;411;p24"/>
          <p:cNvSpPr txBox="1">
            <a:spLocks noGrp="1"/>
          </p:cNvSpPr>
          <p:nvPr>
            <p:ph type="subTitle" idx="8"/>
          </p:nvPr>
        </p:nvSpPr>
        <p:spPr>
          <a:xfrm>
            <a:off x="-12300" y="25735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12" name="Google Shape;412;p24"/>
          <p:cNvSpPr/>
          <p:nvPr/>
        </p:nvSpPr>
        <p:spPr>
          <a:xfrm>
            <a:off x="1179038" y="125888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3" name="Google Shape;413;p24"/>
          <p:cNvGrpSpPr/>
          <p:nvPr/>
        </p:nvGrpSpPr>
        <p:grpSpPr>
          <a:xfrm>
            <a:off x="457352" y="1258913"/>
            <a:ext cx="602564" cy="377174"/>
            <a:chOff x="457200" y="1466425"/>
            <a:chExt cx="776900" cy="486300"/>
          </a:xfrm>
        </p:grpSpPr>
        <p:sp>
          <p:nvSpPr>
            <p:cNvPr id="414" name="Google Shape;414;p24"/>
            <p:cNvSpPr/>
            <p:nvPr/>
          </p:nvSpPr>
          <p:spPr>
            <a:xfrm>
              <a:off x="457200" y="1466425"/>
              <a:ext cx="695400" cy="486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415" name="Google Shape;415;p24"/>
            <p:cNvSpPr/>
            <p:nvPr/>
          </p:nvSpPr>
          <p:spPr>
            <a:xfrm rot="5400000">
              <a:off x="973100" y="1624950"/>
              <a:ext cx="33337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6" name="Google Shape;416;p24"/>
          <p:cNvSpPr txBox="1">
            <a:spLocks noGrp="1"/>
          </p:cNvSpPr>
          <p:nvPr>
            <p:ph type="subTitle" idx="9"/>
          </p:nvPr>
        </p:nvSpPr>
        <p:spPr>
          <a:xfrm>
            <a:off x="0" y="1259000"/>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17" name="Google Shape;417;p24"/>
          <p:cNvSpPr/>
          <p:nvPr/>
        </p:nvSpPr>
        <p:spPr>
          <a:xfrm>
            <a:off x="1178925" y="169698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8" name="Google Shape;418;p24"/>
          <p:cNvGrpSpPr/>
          <p:nvPr/>
        </p:nvGrpSpPr>
        <p:grpSpPr>
          <a:xfrm>
            <a:off x="457240" y="1697017"/>
            <a:ext cx="602564" cy="377174"/>
            <a:chOff x="457200" y="1466425"/>
            <a:chExt cx="776900" cy="486300"/>
          </a:xfrm>
        </p:grpSpPr>
        <p:sp>
          <p:nvSpPr>
            <p:cNvPr id="419" name="Google Shape;419;p24"/>
            <p:cNvSpPr/>
            <p:nvPr/>
          </p:nvSpPr>
          <p:spPr>
            <a:xfrm>
              <a:off x="457200" y="1466425"/>
              <a:ext cx="695400" cy="486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420" name="Google Shape;420;p24"/>
            <p:cNvSpPr/>
            <p:nvPr/>
          </p:nvSpPr>
          <p:spPr>
            <a:xfrm rot="5400000">
              <a:off x="973100" y="1624950"/>
              <a:ext cx="33337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1" name="Google Shape;421;p24"/>
          <p:cNvSpPr txBox="1">
            <a:spLocks noGrp="1"/>
          </p:cNvSpPr>
          <p:nvPr>
            <p:ph type="subTitle" idx="13"/>
          </p:nvPr>
        </p:nvSpPr>
        <p:spPr>
          <a:xfrm>
            <a:off x="0" y="1697125"/>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24. Numbered 1–3 (Green)">
  <p:cSld name="CUSTOM_2_7_1_5">
    <p:spTree>
      <p:nvGrpSpPr>
        <p:cNvPr id="1" name="Shape 422"/>
        <p:cNvGrpSpPr/>
        <p:nvPr/>
      </p:nvGrpSpPr>
      <p:grpSpPr>
        <a:xfrm>
          <a:off x="0" y="0"/>
          <a:ext cx="0" cy="0"/>
          <a:chOff x="0" y="0"/>
          <a:chExt cx="0" cy="0"/>
        </a:xfrm>
      </p:grpSpPr>
      <p:sp>
        <p:nvSpPr>
          <p:cNvPr id="423" name="Google Shape;423;p2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24" name="Google Shape;424;p2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25" name="Google Shape;425;p2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26" name="Google Shape;426;p2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427" name="Google Shape;427;p2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28" name="Google Shape;428;p2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29" name="Google Shape;429;p25"/>
          <p:cNvGrpSpPr/>
          <p:nvPr/>
        </p:nvGrpSpPr>
        <p:grpSpPr>
          <a:xfrm>
            <a:off x="457181" y="1345103"/>
            <a:ext cx="533372" cy="533480"/>
            <a:chOff x="457200" y="1378813"/>
            <a:chExt cx="695400" cy="695450"/>
          </a:xfrm>
        </p:grpSpPr>
        <p:sp>
          <p:nvSpPr>
            <p:cNvPr id="430" name="Google Shape;430;p25"/>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31" name="Google Shape;431;p25"/>
            <p:cNvSpPr/>
            <p:nvPr/>
          </p:nvSpPr>
          <p:spPr>
            <a:xfrm rot="10800000">
              <a:off x="634726" y="1885638"/>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2" name="Google Shape;432;p25"/>
          <p:cNvSpPr/>
          <p:nvPr/>
        </p:nvSpPr>
        <p:spPr>
          <a:xfrm flipH="1">
            <a:off x="724275"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5"/>
          <p:cNvSpPr txBox="1">
            <a:spLocks noGrp="1"/>
          </p:cNvSpPr>
          <p:nvPr>
            <p:ph type="subTitle" idx="3"/>
          </p:nvPr>
        </p:nvSpPr>
        <p:spPr>
          <a:xfrm>
            <a:off x="724275"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34" name="Google Shape;434;p25"/>
          <p:cNvGrpSpPr/>
          <p:nvPr/>
        </p:nvGrpSpPr>
        <p:grpSpPr>
          <a:xfrm>
            <a:off x="3228956" y="1345103"/>
            <a:ext cx="533372" cy="533480"/>
            <a:chOff x="457200" y="1378813"/>
            <a:chExt cx="695400" cy="695450"/>
          </a:xfrm>
        </p:grpSpPr>
        <p:sp>
          <p:nvSpPr>
            <p:cNvPr id="435" name="Google Shape;435;p25"/>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436" name="Google Shape;436;p25"/>
            <p:cNvSpPr/>
            <p:nvPr/>
          </p:nvSpPr>
          <p:spPr>
            <a:xfrm rot="10800000">
              <a:off x="634726" y="1885638"/>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7" name="Google Shape;437;p25"/>
          <p:cNvSpPr/>
          <p:nvPr/>
        </p:nvSpPr>
        <p:spPr>
          <a:xfrm flipH="1">
            <a:off x="3496050"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5"/>
          <p:cNvSpPr txBox="1">
            <a:spLocks noGrp="1"/>
          </p:cNvSpPr>
          <p:nvPr>
            <p:ph type="subTitle" idx="4"/>
          </p:nvPr>
        </p:nvSpPr>
        <p:spPr>
          <a:xfrm>
            <a:off x="3496050"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39" name="Google Shape;439;p25"/>
          <p:cNvGrpSpPr/>
          <p:nvPr/>
        </p:nvGrpSpPr>
        <p:grpSpPr>
          <a:xfrm>
            <a:off x="6134081" y="1345853"/>
            <a:ext cx="533372" cy="533480"/>
            <a:chOff x="457200" y="1378813"/>
            <a:chExt cx="695400" cy="695450"/>
          </a:xfrm>
        </p:grpSpPr>
        <p:sp>
          <p:nvSpPr>
            <p:cNvPr id="440" name="Google Shape;440;p25"/>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441" name="Google Shape;441;p25"/>
            <p:cNvSpPr/>
            <p:nvPr/>
          </p:nvSpPr>
          <p:spPr>
            <a:xfrm rot="10800000">
              <a:off x="634726" y="1885638"/>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2" name="Google Shape;442;p25"/>
          <p:cNvSpPr/>
          <p:nvPr/>
        </p:nvSpPr>
        <p:spPr>
          <a:xfrm flipH="1">
            <a:off x="6401175" y="193852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25"/>
          <p:cNvSpPr txBox="1">
            <a:spLocks noGrp="1"/>
          </p:cNvSpPr>
          <p:nvPr>
            <p:ph type="subTitle" idx="5"/>
          </p:nvPr>
        </p:nvSpPr>
        <p:spPr>
          <a:xfrm>
            <a:off x="6401175" y="193858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25. Numbered 1–2 (Blue)">
  <p:cSld name="CUSTOM_2_7_1_5_2_1">
    <p:spTree>
      <p:nvGrpSpPr>
        <p:cNvPr id="1" name="Shape 444"/>
        <p:cNvGrpSpPr/>
        <p:nvPr/>
      </p:nvGrpSpPr>
      <p:grpSpPr>
        <a:xfrm>
          <a:off x="0" y="0"/>
          <a:ext cx="0" cy="0"/>
          <a:chOff x="0" y="0"/>
          <a:chExt cx="0" cy="0"/>
        </a:xfrm>
      </p:grpSpPr>
      <p:pic>
        <p:nvPicPr>
          <p:cNvPr id="445" name="Google Shape;445;p26"/>
          <p:cNvPicPr preferRelativeResize="0"/>
          <p:nvPr/>
        </p:nvPicPr>
        <p:blipFill>
          <a:blip r:embed="rId2">
            <a:alphaModFix/>
          </a:blip>
          <a:stretch>
            <a:fillRect/>
          </a:stretch>
        </p:blipFill>
        <p:spPr>
          <a:xfrm>
            <a:off x="4286263" y="1183050"/>
            <a:ext cx="827470" cy="3662574"/>
          </a:xfrm>
          <a:prstGeom prst="rect">
            <a:avLst/>
          </a:prstGeom>
          <a:noFill/>
          <a:ln>
            <a:noFill/>
          </a:ln>
        </p:spPr>
      </p:pic>
      <p:sp>
        <p:nvSpPr>
          <p:cNvPr id="446" name="Google Shape;446;p26"/>
          <p:cNvSpPr/>
          <p:nvPr/>
        </p:nvSpPr>
        <p:spPr>
          <a:xfrm>
            <a:off x="1076325" y="142355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48" name="Google Shape;448;p2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49" name="Google Shape;449;p2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50" name="Google Shape;450;p2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451" name="Google Shape;451;p2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52" name="Google Shape;452;p2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53" name="Google Shape;453;p26"/>
          <p:cNvGrpSpPr/>
          <p:nvPr/>
        </p:nvGrpSpPr>
        <p:grpSpPr>
          <a:xfrm>
            <a:off x="457206" y="1421303"/>
            <a:ext cx="533372" cy="533480"/>
            <a:chOff x="457200" y="1378813"/>
            <a:chExt cx="695400" cy="695450"/>
          </a:xfrm>
        </p:grpSpPr>
        <p:sp>
          <p:nvSpPr>
            <p:cNvPr id="454" name="Google Shape;454;p26"/>
            <p:cNvSpPr/>
            <p:nvPr/>
          </p:nvSpPr>
          <p:spPr>
            <a:xfrm>
              <a:off x="457200" y="1378813"/>
              <a:ext cx="695400" cy="621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55" name="Google Shape;455;p26"/>
            <p:cNvSpPr/>
            <p:nvPr/>
          </p:nvSpPr>
          <p:spPr>
            <a:xfrm rot="10800000">
              <a:off x="634726" y="1885638"/>
              <a:ext cx="34032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6" name="Google Shape;456;p26"/>
          <p:cNvSpPr txBox="1">
            <a:spLocks noGrp="1"/>
          </p:cNvSpPr>
          <p:nvPr>
            <p:ph type="subTitle" idx="3"/>
          </p:nvPr>
        </p:nvSpPr>
        <p:spPr>
          <a:xfrm>
            <a:off x="-12300" y="2135850"/>
            <a:ext cx="4298400" cy="25446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7" name="Google Shape;457;p26"/>
          <p:cNvSpPr txBox="1">
            <a:spLocks noGrp="1"/>
          </p:cNvSpPr>
          <p:nvPr>
            <p:ph type="subTitle" idx="4"/>
          </p:nvPr>
        </p:nvSpPr>
        <p:spPr>
          <a:xfrm>
            <a:off x="1076325" y="1423475"/>
            <a:ext cx="3057600" cy="476100"/>
          </a:xfrm>
          <a:prstGeom prst="rect">
            <a:avLst/>
          </a:prstGeom>
          <a:noFill/>
          <a:ln>
            <a:noFill/>
          </a:ln>
        </p:spPr>
        <p:txBody>
          <a:bodyPr spcFirstLastPara="1" wrap="square" lIns="182875" tIns="0" rIns="457200" bIns="0" anchor="ctr"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8" name="Google Shape;458;p26"/>
          <p:cNvSpPr/>
          <p:nvPr/>
        </p:nvSpPr>
        <p:spPr>
          <a:xfrm>
            <a:off x="5555425" y="142580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9" name="Google Shape;459;p26"/>
          <p:cNvGrpSpPr/>
          <p:nvPr/>
        </p:nvGrpSpPr>
        <p:grpSpPr>
          <a:xfrm>
            <a:off x="4936306" y="1423553"/>
            <a:ext cx="533372" cy="533480"/>
            <a:chOff x="457200" y="1378813"/>
            <a:chExt cx="695400" cy="695450"/>
          </a:xfrm>
        </p:grpSpPr>
        <p:sp>
          <p:nvSpPr>
            <p:cNvPr id="460" name="Google Shape;460;p26"/>
            <p:cNvSpPr/>
            <p:nvPr/>
          </p:nvSpPr>
          <p:spPr>
            <a:xfrm>
              <a:off x="457200" y="1378813"/>
              <a:ext cx="695400" cy="621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461" name="Google Shape;461;p26"/>
            <p:cNvSpPr/>
            <p:nvPr/>
          </p:nvSpPr>
          <p:spPr>
            <a:xfrm rot="10800000">
              <a:off x="634726" y="1885638"/>
              <a:ext cx="34032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2" name="Google Shape;462;p26"/>
          <p:cNvSpPr txBox="1">
            <a:spLocks noGrp="1"/>
          </p:cNvSpPr>
          <p:nvPr>
            <p:ph type="subTitle" idx="5"/>
          </p:nvPr>
        </p:nvSpPr>
        <p:spPr>
          <a:xfrm>
            <a:off x="4466800" y="2138100"/>
            <a:ext cx="4298400" cy="25446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63" name="Google Shape;463;p26"/>
          <p:cNvSpPr txBox="1">
            <a:spLocks noGrp="1"/>
          </p:cNvSpPr>
          <p:nvPr>
            <p:ph type="subTitle" idx="6"/>
          </p:nvPr>
        </p:nvSpPr>
        <p:spPr>
          <a:xfrm>
            <a:off x="5555425" y="1425725"/>
            <a:ext cx="3057600" cy="476100"/>
          </a:xfrm>
          <a:prstGeom prst="rect">
            <a:avLst/>
          </a:prstGeom>
          <a:noFill/>
          <a:ln>
            <a:noFill/>
          </a:ln>
        </p:spPr>
        <p:txBody>
          <a:bodyPr spcFirstLastPara="1" wrap="square" lIns="182875" tIns="0" rIns="457200" bIns="0" anchor="ctr"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26. Numbered 1–5 (Grey)">
  <p:cSld name="CUSTOM_2_7_1_5_1">
    <p:spTree>
      <p:nvGrpSpPr>
        <p:cNvPr id="1" name="Shape 464"/>
        <p:cNvGrpSpPr/>
        <p:nvPr/>
      </p:nvGrpSpPr>
      <p:grpSpPr>
        <a:xfrm>
          <a:off x="0" y="0"/>
          <a:ext cx="0" cy="0"/>
          <a:chOff x="0" y="0"/>
          <a:chExt cx="0" cy="0"/>
        </a:xfrm>
      </p:grpSpPr>
      <p:sp>
        <p:nvSpPr>
          <p:cNvPr id="465" name="Google Shape;465;p2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66" name="Google Shape;466;p2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67" name="Google Shape;467;p2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68" name="Google Shape;468;p2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469" name="Google Shape;469;p2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70" name="Google Shape;470;p2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71" name="Google Shape;471;p27"/>
          <p:cNvSpPr/>
          <p:nvPr/>
        </p:nvSpPr>
        <p:spPr>
          <a:xfrm>
            <a:off x="400050" y="125272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01</a:t>
            </a:r>
            <a:endParaRPr sz="4800">
              <a:latin typeface="Roboto Light"/>
              <a:ea typeface="Roboto Light"/>
              <a:cs typeface="Roboto Light"/>
              <a:sym typeface="Roboto Light"/>
            </a:endParaRPr>
          </a:p>
        </p:txBody>
      </p:sp>
      <p:sp>
        <p:nvSpPr>
          <p:cNvPr id="472" name="Google Shape;472;p27"/>
          <p:cNvSpPr/>
          <p:nvPr/>
        </p:nvSpPr>
        <p:spPr>
          <a:xfrm>
            <a:off x="1190550" y="127657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7"/>
          <p:cNvSpPr/>
          <p:nvPr/>
        </p:nvSpPr>
        <p:spPr>
          <a:xfrm>
            <a:off x="1133475" y="127657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7"/>
          <p:cNvSpPr/>
          <p:nvPr/>
        </p:nvSpPr>
        <p:spPr>
          <a:xfrm flipH="1">
            <a:off x="457188" y="196237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7"/>
          <p:cNvSpPr/>
          <p:nvPr/>
        </p:nvSpPr>
        <p:spPr>
          <a:xfrm flipH="1">
            <a:off x="876063" y="196237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7"/>
          <p:cNvSpPr/>
          <p:nvPr/>
        </p:nvSpPr>
        <p:spPr>
          <a:xfrm>
            <a:off x="7934400" y="193852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02</a:t>
            </a:r>
            <a:endParaRPr sz="4800">
              <a:latin typeface="Roboto Light"/>
              <a:ea typeface="Roboto Light"/>
              <a:cs typeface="Roboto Light"/>
              <a:sym typeface="Roboto Light"/>
            </a:endParaRPr>
          </a:p>
        </p:txBody>
      </p:sp>
      <p:sp>
        <p:nvSpPr>
          <p:cNvPr id="477" name="Google Shape;477;p27"/>
          <p:cNvSpPr/>
          <p:nvPr/>
        </p:nvSpPr>
        <p:spPr>
          <a:xfrm>
            <a:off x="457200" y="262237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03</a:t>
            </a:r>
            <a:endParaRPr sz="4800">
              <a:latin typeface="Roboto Light"/>
              <a:ea typeface="Roboto Light"/>
              <a:cs typeface="Roboto Light"/>
              <a:sym typeface="Roboto Light"/>
            </a:endParaRPr>
          </a:p>
        </p:txBody>
      </p:sp>
      <p:sp>
        <p:nvSpPr>
          <p:cNvPr id="478" name="Google Shape;478;p27"/>
          <p:cNvSpPr/>
          <p:nvPr/>
        </p:nvSpPr>
        <p:spPr>
          <a:xfrm>
            <a:off x="1190931" y="264622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7"/>
          <p:cNvSpPr/>
          <p:nvPr/>
        </p:nvSpPr>
        <p:spPr>
          <a:xfrm>
            <a:off x="1133856" y="264622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7"/>
          <p:cNvSpPr/>
          <p:nvPr/>
        </p:nvSpPr>
        <p:spPr>
          <a:xfrm flipH="1">
            <a:off x="514338" y="340822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7"/>
          <p:cNvSpPr/>
          <p:nvPr/>
        </p:nvSpPr>
        <p:spPr>
          <a:xfrm flipH="1">
            <a:off x="933213" y="340822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7"/>
          <p:cNvSpPr/>
          <p:nvPr/>
        </p:nvSpPr>
        <p:spPr>
          <a:xfrm>
            <a:off x="7991550" y="338437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04</a:t>
            </a:r>
            <a:endParaRPr sz="4800">
              <a:latin typeface="Roboto Light"/>
              <a:ea typeface="Roboto Light"/>
              <a:cs typeface="Roboto Light"/>
              <a:sym typeface="Roboto Light"/>
            </a:endParaRPr>
          </a:p>
        </p:txBody>
      </p:sp>
      <p:sp>
        <p:nvSpPr>
          <p:cNvPr id="483" name="Google Shape;483;p27"/>
          <p:cNvSpPr/>
          <p:nvPr/>
        </p:nvSpPr>
        <p:spPr>
          <a:xfrm>
            <a:off x="438150" y="4095388"/>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05</a:t>
            </a:r>
            <a:endParaRPr sz="4800">
              <a:latin typeface="Roboto Light"/>
              <a:ea typeface="Roboto Light"/>
              <a:cs typeface="Roboto Light"/>
              <a:sym typeface="Roboto Light"/>
            </a:endParaRPr>
          </a:p>
        </p:txBody>
      </p:sp>
      <p:sp>
        <p:nvSpPr>
          <p:cNvPr id="484" name="Google Shape;484;p27"/>
          <p:cNvSpPr/>
          <p:nvPr/>
        </p:nvSpPr>
        <p:spPr>
          <a:xfrm>
            <a:off x="1190931" y="4119238"/>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7"/>
          <p:cNvSpPr/>
          <p:nvPr/>
        </p:nvSpPr>
        <p:spPr>
          <a:xfrm>
            <a:off x="1133856" y="4119238"/>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7"/>
          <p:cNvSpPr txBox="1">
            <a:spLocks noGrp="1"/>
          </p:cNvSpPr>
          <p:nvPr>
            <p:ph type="subTitle" idx="3"/>
          </p:nvPr>
        </p:nvSpPr>
        <p:spPr>
          <a:xfrm>
            <a:off x="-12175" y="1267550"/>
            <a:ext cx="7434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87" name="Google Shape;487;p27"/>
          <p:cNvSpPr txBox="1">
            <a:spLocks noGrp="1"/>
          </p:cNvSpPr>
          <p:nvPr>
            <p:ph type="subTitle" idx="4"/>
          </p:nvPr>
        </p:nvSpPr>
        <p:spPr>
          <a:xfrm>
            <a:off x="175" y="1944963"/>
            <a:ext cx="9144000" cy="590700"/>
          </a:xfrm>
          <a:prstGeom prst="rect">
            <a:avLst/>
          </a:prstGeom>
          <a:noFill/>
          <a:ln>
            <a:noFill/>
          </a:ln>
        </p:spPr>
        <p:txBody>
          <a:bodyPr spcFirstLastPara="1" wrap="square" lIns="457200" tIns="0" rIns="1554475" bIns="0" anchor="ctr" anchorCtr="0">
            <a:noAutofit/>
          </a:bodyPr>
          <a:lstStyle>
            <a:lvl1pPr lvl="0" algn="r" rtl="0">
              <a:lnSpc>
                <a:spcPct val="115000"/>
              </a:lnSpc>
              <a:spcBef>
                <a:spcPts val="0"/>
              </a:spcBef>
              <a:spcAft>
                <a:spcPts val="0"/>
              </a:spcAft>
              <a:buNone/>
              <a:defRPr>
                <a:latin typeface="Roboto"/>
                <a:ea typeface="Roboto"/>
                <a:cs typeface="Roboto"/>
                <a:sym typeface="Roboto"/>
              </a:defRPr>
            </a:lvl1pPr>
            <a:lvl2pPr lvl="1" algn="r" rtl="0">
              <a:spcBef>
                <a:spcPts val="0"/>
              </a:spcBef>
              <a:spcAft>
                <a:spcPts val="0"/>
              </a:spcAft>
              <a:buNone/>
              <a:defRPr/>
            </a:lvl2pPr>
            <a:lvl3pPr lvl="2" algn="r" rtl="0">
              <a:spcBef>
                <a:spcPts val="0"/>
              </a:spcBef>
              <a:spcAft>
                <a:spcPts val="0"/>
              </a:spcAft>
              <a:buNone/>
              <a:defRPr/>
            </a:lvl3pPr>
            <a:lvl4pPr lvl="3" algn="r" rtl="0">
              <a:spcBef>
                <a:spcPts val="0"/>
              </a:spcBef>
              <a:spcAft>
                <a:spcPts val="0"/>
              </a:spcAft>
              <a:buNone/>
              <a:defRPr/>
            </a:lvl4pPr>
            <a:lvl5pPr lvl="4" algn="r" rtl="0">
              <a:spcBef>
                <a:spcPts val="0"/>
              </a:spcBef>
              <a:spcAft>
                <a:spcPts val="0"/>
              </a:spcAft>
              <a:buNone/>
              <a:defRPr/>
            </a:lvl5pPr>
            <a:lvl6pPr lvl="5" algn="r" rtl="0">
              <a:spcBef>
                <a:spcPts val="0"/>
              </a:spcBef>
              <a:spcAft>
                <a:spcPts val="0"/>
              </a:spcAft>
              <a:buNone/>
              <a:defRPr/>
            </a:lvl6pPr>
            <a:lvl7pPr lvl="6" algn="r" rtl="0">
              <a:spcBef>
                <a:spcPts val="0"/>
              </a:spcBef>
              <a:spcAft>
                <a:spcPts val="0"/>
              </a:spcAft>
              <a:buNone/>
              <a:defRPr/>
            </a:lvl7pPr>
            <a:lvl8pPr lvl="7" algn="r" rtl="0">
              <a:spcBef>
                <a:spcPts val="0"/>
              </a:spcBef>
              <a:spcAft>
                <a:spcPts val="0"/>
              </a:spcAft>
              <a:buNone/>
              <a:defRPr/>
            </a:lvl8pPr>
            <a:lvl9pPr lvl="8" algn="r" rtl="0">
              <a:spcBef>
                <a:spcPts val="0"/>
              </a:spcBef>
              <a:spcAft>
                <a:spcPts val="0"/>
              </a:spcAft>
              <a:buNone/>
              <a:defRPr/>
            </a:lvl9pPr>
          </a:lstStyle>
          <a:p>
            <a:endParaRPr/>
          </a:p>
        </p:txBody>
      </p:sp>
      <p:sp>
        <p:nvSpPr>
          <p:cNvPr id="488" name="Google Shape;488;p27"/>
          <p:cNvSpPr txBox="1">
            <a:spLocks noGrp="1"/>
          </p:cNvSpPr>
          <p:nvPr>
            <p:ph type="subTitle" idx="5"/>
          </p:nvPr>
        </p:nvSpPr>
        <p:spPr>
          <a:xfrm>
            <a:off x="-12175" y="2648175"/>
            <a:ext cx="9168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89" name="Google Shape;489;p27"/>
          <p:cNvSpPr txBox="1">
            <a:spLocks noGrp="1"/>
          </p:cNvSpPr>
          <p:nvPr>
            <p:ph type="subTitle" idx="6"/>
          </p:nvPr>
        </p:nvSpPr>
        <p:spPr>
          <a:xfrm>
            <a:off x="-12175" y="3394650"/>
            <a:ext cx="9144000" cy="590700"/>
          </a:xfrm>
          <a:prstGeom prst="rect">
            <a:avLst/>
          </a:prstGeom>
          <a:noFill/>
          <a:ln>
            <a:noFill/>
          </a:ln>
        </p:spPr>
        <p:txBody>
          <a:bodyPr spcFirstLastPara="1" wrap="square" lIns="457200" tIns="0" rIns="1554475" bIns="0" anchor="ctr" anchorCtr="0">
            <a:noAutofit/>
          </a:bodyPr>
          <a:lstStyle>
            <a:lvl1pPr lvl="0" algn="r"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90" name="Google Shape;490;p27"/>
          <p:cNvSpPr txBox="1">
            <a:spLocks noGrp="1"/>
          </p:cNvSpPr>
          <p:nvPr>
            <p:ph type="subTitle" idx="7"/>
          </p:nvPr>
        </p:nvSpPr>
        <p:spPr>
          <a:xfrm>
            <a:off x="175" y="4119225"/>
            <a:ext cx="9168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guide id="2" pos="5460">
          <p15:clr>
            <a:srgbClr val="F9AD4C"/>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27. Bullets 1–4 (Greens)">
  <p:cSld name="CUSTOM_2_7_1_6_1_2">
    <p:spTree>
      <p:nvGrpSpPr>
        <p:cNvPr id="1" name="Shape 491"/>
        <p:cNvGrpSpPr/>
        <p:nvPr/>
      </p:nvGrpSpPr>
      <p:grpSpPr>
        <a:xfrm>
          <a:off x="0" y="0"/>
          <a:ext cx="0" cy="0"/>
          <a:chOff x="0" y="0"/>
          <a:chExt cx="0" cy="0"/>
        </a:xfrm>
      </p:grpSpPr>
      <p:sp>
        <p:nvSpPr>
          <p:cNvPr id="492" name="Google Shape;492;p28"/>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94" name="Google Shape;494;p2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95" name="Google Shape;495;p2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96" name="Google Shape;496;p2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497" name="Google Shape;497;p2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98" name="Google Shape;498;p2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99" name="Google Shape;499;p28"/>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00" name="Google Shape;500;p28"/>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8"/>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8"/>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8"/>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04" name="Google Shape;504;p28"/>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05" name="Google Shape;505;p28"/>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06" name="Google Shape;506;p28"/>
          <p:cNvPicPr preferRelativeResize="0"/>
          <p:nvPr/>
        </p:nvPicPr>
        <p:blipFill rotWithShape="1">
          <a:blip r:embed="rId2">
            <a:alphaModFix/>
          </a:blip>
          <a:srcRect t="1830" b="1830"/>
          <a:stretch/>
        </p:blipFill>
        <p:spPr>
          <a:xfrm>
            <a:off x="429768" y="1402811"/>
            <a:ext cx="785567" cy="606900"/>
          </a:xfrm>
          <a:prstGeom prst="rect">
            <a:avLst/>
          </a:prstGeom>
          <a:noFill/>
          <a:ln>
            <a:noFill/>
          </a:ln>
        </p:spPr>
      </p:pic>
      <p:pic>
        <p:nvPicPr>
          <p:cNvPr id="507" name="Google Shape;507;p28"/>
          <p:cNvPicPr preferRelativeResize="0"/>
          <p:nvPr/>
        </p:nvPicPr>
        <p:blipFill rotWithShape="1">
          <a:blip r:embed="rId3">
            <a:alphaModFix/>
          </a:blip>
          <a:srcRect t="228" b="238"/>
          <a:stretch/>
        </p:blipFill>
        <p:spPr>
          <a:xfrm>
            <a:off x="429768" y="2227098"/>
            <a:ext cx="785566" cy="606900"/>
          </a:xfrm>
          <a:prstGeom prst="rect">
            <a:avLst/>
          </a:prstGeom>
          <a:noFill/>
          <a:ln>
            <a:noFill/>
          </a:ln>
        </p:spPr>
      </p:pic>
      <p:pic>
        <p:nvPicPr>
          <p:cNvPr id="508" name="Google Shape;508;p28"/>
          <p:cNvPicPr preferRelativeResize="0"/>
          <p:nvPr/>
        </p:nvPicPr>
        <p:blipFill rotWithShape="1">
          <a:blip r:embed="rId3">
            <a:alphaModFix/>
          </a:blip>
          <a:srcRect t="228" b="238"/>
          <a:stretch/>
        </p:blipFill>
        <p:spPr>
          <a:xfrm>
            <a:off x="432306" y="3916573"/>
            <a:ext cx="785566" cy="606900"/>
          </a:xfrm>
          <a:prstGeom prst="rect">
            <a:avLst/>
          </a:prstGeom>
          <a:noFill/>
          <a:ln>
            <a:noFill/>
          </a:ln>
        </p:spPr>
      </p:pic>
      <p:pic>
        <p:nvPicPr>
          <p:cNvPr id="509" name="Google Shape;509;p28"/>
          <p:cNvPicPr preferRelativeResize="0"/>
          <p:nvPr/>
        </p:nvPicPr>
        <p:blipFill rotWithShape="1">
          <a:blip r:embed="rId2">
            <a:alphaModFix/>
          </a:blip>
          <a:srcRect t="1830" b="1830"/>
          <a:stretch/>
        </p:blipFill>
        <p:spPr>
          <a:xfrm>
            <a:off x="429768" y="3082261"/>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28. Bullets 1–4 (Yellow/Green)">
  <p:cSld name="CUSTOM_2_7_1_6_1_2_1">
    <p:spTree>
      <p:nvGrpSpPr>
        <p:cNvPr id="1" name="Shape 510"/>
        <p:cNvGrpSpPr/>
        <p:nvPr/>
      </p:nvGrpSpPr>
      <p:grpSpPr>
        <a:xfrm>
          <a:off x="0" y="0"/>
          <a:ext cx="0" cy="0"/>
          <a:chOff x="0" y="0"/>
          <a:chExt cx="0" cy="0"/>
        </a:xfrm>
      </p:grpSpPr>
      <p:sp>
        <p:nvSpPr>
          <p:cNvPr id="511" name="Google Shape;511;p29"/>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3" name="Google Shape;513;p2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14" name="Google Shape;514;p2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15" name="Google Shape;515;p2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16" name="Google Shape;516;p2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17" name="Google Shape;517;p2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8" name="Google Shape;518;p29"/>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9" name="Google Shape;519;p29"/>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9"/>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9"/>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9"/>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23" name="Google Shape;523;p29"/>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24" name="Google Shape;524;p29"/>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25" name="Google Shape;525;p29"/>
          <p:cNvPicPr preferRelativeResize="0"/>
          <p:nvPr/>
        </p:nvPicPr>
        <p:blipFill rotWithShape="1">
          <a:blip r:embed="rId2">
            <a:alphaModFix/>
          </a:blip>
          <a:srcRect t="1830" b="1830"/>
          <a:stretch/>
        </p:blipFill>
        <p:spPr>
          <a:xfrm>
            <a:off x="429768" y="1402811"/>
            <a:ext cx="785567" cy="606900"/>
          </a:xfrm>
          <a:prstGeom prst="rect">
            <a:avLst/>
          </a:prstGeom>
          <a:noFill/>
          <a:ln>
            <a:noFill/>
          </a:ln>
        </p:spPr>
      </p:pic>
      <p:pic>
        <p:nvPicPr>
          <p:cNvPr id="526" name="Google Shape;526;p29"/>
          <p:cNvPicPr preferRelativeResize="0"/>
          <p:nvPr/>
        </p:nvPicPr>
        <p:blipFill rotWithShape="1">
          <a:blip r:embed="rId2">
            <a:alphaModFix/>
          </a:blip>
          <a:srcRect t="1830" b="1830"/>
          <a:stretch/>
        </p:blipFill>
        <p:spPr>
          <a:xfrm>
            <a:off x="429768" y="2227098"/>
            <a:ext cx="785567" cy="606900"/>
          </a:xfrm>
          <a:prstGeom prst="rect">
            <a:avLst/>
          </a:prstGeom>
          <a:noFill/>
          <a:ln>
            <a:noFill/>
          </a:ln>
        </p:spPr>
      </p:pic>
      <p:pic>
        <p:nvPicPr>
          <p:cNvPr id="527" name="Google Shape;527;p29"/>
          <p:cNvPicPr preferRelativeResize="0"/>
          <p:nvPr/>
        </p:nvPicPr>
        <p:blipFill rotWithShape="1">
          <a:blip r:embed="rId2">
            <a:alphaModFix/>
          </a:blip>
          <a:srcRect t="1830" b="1830"/>
          <a:stretch/>
        </p:blipFill>
        <p:spPr>
          <a:xfrm>
            <a:off x="432306" y="3916573"/>
            <a:ext cx="785567" cy="606900"/>
          </a:xfrm>
          <a:prstGeom prst="rect">
            <a:avLst/>
          </a:prstGeom>
          <a:noFill/>
          <a:ln>
            <a:noFill/>
          </a:ln>
        </p:spPr>
      </p:pic>
      <p:pic>
        <p:nvPicPr>
          <p:cNvPr id="528" name="Google Shape;528;p29"/>
          <p:cNvPicPr preferRelativeResize="0"/>
          <p:nvPr/>
        </p:nvPicPr>
        <p:blipFill rotWithShape="1">
          <a:blip r:embed="rId2">
            <a:alphaModFix/>
          </a:blip>
          <a:srcRect t="1830" b="1830"/>
          <a:stretch/>
        </p:blipFill>
        <p:spPr>
          <a:xfrm>
            <a:off x="429768" y="3082261"/>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29. Bullets 1–4 (Gray)">
  <p:cSld name="CUSTOM_2_7_1_6_1_2_1_1">
    <p:spTree>
      <p:nvGrpSpPr>
        <p:cNvPr id="1" name="Shape 529"/>
        <p:cNvGrpSpPr/>
        <p:nvPr/>
      </p:nvGrpSpPr>
      <p:grpSpPr>
        <a:xfrm>
          <a:off x="0" y="0"/>
          <a:ext cx="0" cy="0"/>
          <a:chOff x="0" y="0"/>
          <a:chExt cx="0" cy="0"/>
        </a:xfrm>
      </p:grpSpPr>
      <p:sp>
        <p:nvSpPr>
          <p:cNvPr id="530" name="Google Shape;530;p30"/>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2" name="Google Shape;532;p3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33" name="Google Shape;533;p3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34" name="Google Shape;534;p3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35" name="Google Shape;535;p3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36" name="Google Shape;536;p3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7" name="Google Shape;537;p30"/>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8" name="Google Shape;538;p30"/>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0"/>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0"/>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30"/>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42" name="Google Shape;542;p30"/>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43" name="Google Shape;543;p30"/>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44" name="Google Shape;544;p30"/>
          <p:cNvPicPr preferRelativeResize="0"/>
          <p:nvPr/>
        </p:nvPicPr>
        <p:blipFill rotWithShape="1">
          <a:blip r:embed="rId2">
            <a:alphaModFix/>
          </a:blip>
          <a:srcRect t="1774" b="1765"/>
          <a:stretch/>
        </p:blipFill>
        <p:spPr>
          <a:xfrm>
            <a:off x="429768" y="1402811"/>
            <a:ext cx="785567" cy="606900"/>
          </a:xfrm>
          <a:prstGeom prst="rect">
            <a:avLst/>
          </a:prstGeom>
          <a:noFill/>
          <a:ln>
            <a:noFill/>
          </a:ln>
        </p:spPr>
      </p:pic>
      <p:pic>
        <p:nvPicPr>
          <p:cNvPr id="545" name="Google Shape;545;p30"/>
          <p:cNvPicPr preferRelativeResize="0"/>
          <p:nvPr/>
        </p:nvPicPr>
        <p:blipFill rotWithShape="1">
          <a:blip r:embed="rId2">
            <a:alphaModFix/>
          </a:blip>
          <a:srcRect t="1774" b="1765"/>
          <a:stretch/>
        </p:blipFill>
        <p:spPr>
          <a:xfrm>
            <a:off x="429768" y="2227098"/>
            <a:ext cx="785566" cy="606900"/>
          </a:xfrm>
          <a:prstGeom prst="rect">
            <a:avLst/>
          </a:prstGeom>
          <a:noFill/>
          <a:ln>
            <a:noFill/>
          </a:ln>
        </p:spPr>
      </p:pic>
      <p:pic>
        <p:nvPicPr>
          <p:cNvPr id="546" name="Google Shape;546;p30"/>
          <p:cNvPicPr preferRelativeResize="0"/>
          <p:nvPr/>
        </p:nvPicPr>
        <p:blipFill rotWithShape="1">
          <a:blip r:embed="rId2">
            <a:alphaModFix/>
          </a:blip>
          <a:srcRect t="1774" b="1765"/>
          <a:stretch/>
        </p:blipFill>
        <p:spPr>
          <a:xfrm>
            <a:off x="429768" y="3056198"/>
            <a:ext cx="785566" cy="606900"/>
          </a:xfrm>
          <a:prstGeom prst="rect">
            <a:avLst/>
          </a:prstGeom>
          <a:noFill/>
          <a:ln>
            <a:noFill/>
          </a:ln>
        </p:spPr>
      </p:pic>
      <p:pic>
        <p:nvPicPr>
          <p:cNvPr id="547" name="Google Shape;547;p30"/>
          <p:cNvPicPr preferRelativeResize="0"/>
          <p:nvPr/>
        </p:nvPicPr>
        <p:blipFill rotWithShape="1">
          <a:blip r:embed="rId2">
            <a:alphaModFix/>
          </a:blip>
          <a:srcRect t="1774" b="1765"/>
          <a:stretch/>
        </p:blipFill>
        <p:spPr>
          <a:xfrm>
            <a:off x="432306" y="3916573"/>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3. Title Slide: Cybersecurity ">
  <p:cSld name="CUSTOM_2_3_1_1_1_1_1_2_1_2_1_1_1_1_2_2_1_1_1_1">
    <p:spTree>
      <p:nvGrpSpPr>
        <p:cNvPr id="1" name="Shape 27"/>
        <p:cNvGrpSpPr/>
        <p:nvPr/>
      </p:nvGrpSpPr>
      <p:grpSpPr>
        <a:xfrm>
          <a:off x="0" y="0"/>
          <a:ext cx="0" cy="0"/>
          <a:chOff x="0" y="0"/>
          <a:chExt cx="0" cy="0"/>
        </a:xfrm>
      </p:grpSpPr>
      <p:pic>
        <p:nvPicPr>
          <p:cNvPr id="28" name="Google Shape;28;p4"/>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29" name="Google Shape;29;p4"/>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4"/>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Cybersecurity</a:t>
            </a:r>
            <a:endParaRPr sz="1800">
              <a:solidFill>
                <a:srgbClr val="FFFFFF"/>
              </a:solidFill>
              <a:latin typeface="Roboto Medium"/>
              <a:ea typeface="Roboto Medium"/>
              <a:cs typeface="Roboto Medium"/>
              <a:sym typeface="Roboto Medium"/>
            </a:endParaRPr>
          </a:p>
        </p:txBody>
      </p:sp>
      <p:pic>
        <p:nvPicPr>
          <p:cNvPr id="31" name="Google Shape;31;p4"/>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32" name="Google Shape;32;p4"/>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3" name="Google Shape;33;p4"/>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 name="Google Shape;34;p4"/>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35" name="Google Shape;35;p4"/>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36" name="Google Shape;36;p4"/>
          <p:cNvSpPr txBox="1"/>
          <p:nvPr/>
        </p:nvSpPr>
        <p:spPr>
          <a:xfrm>
            <a:off x="206300" y="4868750"/>
            <a:ext cx="8663400" cy="185700"/>
          </a:xfrm>
          <a:prstGeom prst="rect">
            <a:avLst/>
          </a:prstGeom>
          <a:noFill/>
          <a:ln>
            <a:noFill/>
          </a:ln>
        </p:spPr>
        <p:txBody>
          <a:bodyPr spcFirstLastPara="1" wrap="square" lIns="91425" tIns="91425" rIns="0" bIns="91425" anchor="t" anchorCtr="0">
            <a:noAutofit/>
          </a:bodyPr>
          <a:lstStyle/>
          <a:p>
            <a:pPr marL="0" lvl="0" indent="0" algn="l" rtl="0">
              <a:spcBef>
                <a:spcPts val="0"/>
              </a:spcBef>
              <a:spcAft>
                <a:spcPts val="0"/>
              </a:spcAft>
              <a:buNone/>
            </a:pPr>
            <a:r>
              <a:rPr lang="en" sz="600">
                <a:solidFill>
                  <a:srgbClr val="000000"/>
                </a:solidFill>
              </a:rPr>
              <a:t>© 2019 Trilogy Education Services, a 2U, Inc. brand.  All Rights Reserved.</a:t>
            </a:r>
            <a:endParaRPr sz="600">
              <a:solidFill>
                <a:srgbClr val="000000"/>
              </a:solidFil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30. Bullets 1–4 (Blue)">
  <p:cSld name="CUSTOM_2_7_1_6_1_2_1_1_1">
    <p:spTree>
      <p:nvGrpSpPr>
        <p:cNvPr id="1" name="Shape 548"/>
        <p:cNvGrpSpPr/>
        <p:nvPr/>
      </p:nvGrpSpPr>
      <p:grpSpPr>
        <a:xfrm>
          <a:off x="0" y="0"/>
          <a:ext cx="0" cy="0"/>
          <a:chOff x="0" y="0"/>
          <a:chExt cx="0" cy="0"/>
        </a:xfrm>
      </p:grpSpPr>
      <p:sp>
        <p:nvSpPr>
          <p:cNvPr id="549" name="Google Shape;549;p31"/>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1" name="Google Shape;551;p3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52" name="Google Shape;552;p3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53" name="Google Shape;553;p3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54" name="Google Shape;554;p3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55" name="Google Shape;555;p3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6" name="Google Shape;556;p31"/>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7" name="Google Shape;557;p31"/>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1"/>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1"/>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1"/>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61" name="Google Shape;561;p31"/>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62" name="Google Shape;562;p31"/>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63" name="Google Shape;563;p31"/>
          <p:cNvPicPr preferRelativeResize="0"/>
          <p:nvPr/>
        </p:nvPicPr>
        <p:blipFill rotWithShape="1">
          <a:blip r:embed="rId2">
            <a:alphaModFix/>
          </a:blip>
          <a:srcRect t="475" b="465"/>
          <a:stretch/>
        </p:blipFill>
        <p:spPr>
          <a:xfrm>
            <a:off x="429768" y="1402811"/>
            <a:ext cx="785567" cy="606900"/>
          </a:xfrm>
          <a:prstGeom prst="rect">
            <a:avLst/>
          </a:prstGeom>
          <a:noFill/>
          <a:ln>
            <a:noFill/>
          </a:ln>
        </p:spPr>
      </p:pic>
      <p:pic>
        <p:nvPicPr>
          <p:cNvPr id="564" name="Google Shape;564;p31"/>
          <p:cNvPicPr preferRelativeResize="0"/>
          <p:nvPr/>
        </p:nvPicPr>
        <p:blipFill rotWithShape="1">
          <a:blip r:embed="rId2">
            <a:alphaModFix/>
          </a:blip>
          <a:srcRect t="475" b="465"/>
          <a:stretch/>
        </p:blipFill>
        <p:spPr>
          <a:xfrm>
            <a:off x="429768" y="2227098"/>
            <a:ext cx="785566" cy="606900"/>
          </a:xfrm>
          <a:prstGeom prst="rect">
            <a:avLst/>
          </a:prstGeom>
          <a:noFill/>
          <a:ln>
            <a:noFill/>
          </a:ln>
        </p:spPr>
      </p:pic>
      <p:pic>
        <p:nvPicPr>
          <p:cNvPr id="565" name="Google Shape;565;p31"/>
          <p:cNvPicPr preferRelativeResize="0"/>
          <p:nvPr/>
        </p:nvPicPr>
        <p:blipFill rotWithShape="1">
          <a:blip r:embed="rId2">
            <a:alphaModFix/>
          </a:blip>
          <a:srcRect t="475" b="465"/>
          <a:stretch/>
        </p:blipFill>
        <p:spPr>
          <a:xfrm>
            <a:off x="429768" y="3056198"/>
            <a:ext cx="785566" cy="606900"/>
          </a:xfrm>
          <a:prstGeom prst="rect">
            <a:avLst/>
          </a:prstGeom>
          <a:noFill/>
          <a:ln>
            <a:noFill/>
          </a:ln>
        </p:spPr>
      </p:pic>
      <p:pic>
        <p:nvPicPr>
          <p:cNvPr id="566" name="Google Shape;566;p31"/>
          <p:cNvPicPr preferRelativeResize="0"/>
          <p:nvPr/>
        </p:nvPicPr>
        <p:blipFill rotWithShape="1">
          <a:blip r:embed="rId2">
            <a:alphaModFix/>
          </a:blip>
          <a:srcRect t="475" b="465"/>
          <a:stretch/>
        </p:blipFill>
        <p:spPr>
          <a:xfrm>
            <a:off x="432306" y="3916573"/>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31. Bullets 1–5 (Green)">
  <p:cSld name="CUSTOM_2_7_1_4_1">
    <p:spTree>
      <p:nvGrpSpPr>
        <p:cNvPr id="1" name="Shape 567"/>
        <p:cNvGrpSpPr/>
        <p:nvPr/>
      </p:nvGrpSpPr>
      <p:grpSpPr>
        <a:xfrm>
          <a:off x="0" y="0"/>
          <a:ext cx="0" cy="0"/>
          <a:chOff x="0" y="0"/>
          <a:chExt cx="0" cy="0"/>
        </a:xfrm>
      </p:grpSpPr>
      <p:sp>
        <p:nvSpPr>
          <p:cNvPr id="568" name="Google Shape;568;p32"/>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0" name="Google Shape;570;p3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71" name="Google Shape;571;p3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72" name="Google Shape;572;p3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73" name="Google Shape;573;p3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74" name="Google Shape;574;p3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5" name="Google Shape;575;p32"/>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6" name="Google Shape;576;p32"/>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2"/>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2"/>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2"/>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80" name="Google Shape;580;p32"/>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81" name="Google Shape;581;p32"/>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82" name="Google Shape;582;p32"/>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32"/>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84" name="Google Shape;584;p32"/>
          <p:cNvPicPr preferRelativeResize="0"/>
          <p:nvPr/>
        </p:nvPicPr>
        <p:blipFill rotWithShape="1">
          <a:blip r:embed="rId2">
            <a:alphaModFix/>
          </a:blip>
          <a:srcRect t="1830" b="1830"/>
          <a:stretch/>
        </p:blipFill>
        <p:spPr>
          <a:xfrm>
            <a:off x="429768" y="1314036"/>
            <a:ext cx="785567" cy="606900"/>
          </a:xfrm>
          <a:prstGeom prst="rect">
            <a:avLst/>
          </a:prstGeom>
          <a:noFill/>
          <a:ln>
            <a:noFill/>
          </a:ln>
        </p:spPr>
      </p:pic>
      <p:pic>
        <p:nvPicPr>
          <p:cNvPr id="585" name="Google Shape;585;p32"/>
          <p:cNvPicPr preferRelativeResize="0"/>
          <p:nvPr/>
        </p:nvPicPr>
        <p:blipFill rotWithShape="1">
          <a:blip r:embed="rId3">
            <a:alphaModFix/>
          </a:blip>
          <a:srcRect t="228" b="238"/>
          <a:stretch/>
        </p:blipFill>
        <p:spPr>
          <a:xfrm>
            <a:off x="429768" y="2010348"/>
            <a:ext cx="785566" cy="606900"/>
          </a:xfrm>
          <a:prstGeom prst="rect">
            <a:avLst/>
          </a:prstGeom>
          <a:noFill/>
          <a:ln>
            <a:noFill/>
          </a:ln>
        </p:spPr>
      </p:pic>
      <p:pic>
        <p:nvPicPr>
          <p:cNvPr id="586" name="Google Shape;586;p32"/>
          <p:cNvPicPr preferRelativeResize="0"/>
          <p:nvPr/>
        </p:nvPicPr>
        <p:blipFill rotWithShape="1">
          <a:blip r:embed="rId2">
            <a:alphaModFix/>
          </a:blip>
          <a:srcRect t="1830" b="1830"/>
          <a:stretch/>
        </p:blipFill>
        <p:spPr>
          <a:xfrm>
            <a:off x="429768" y="2701248"/>
            <a:ext cx="785566" cy="606900"/>
          </a:xfrm>
          <a:prstGeom prst="rect">
            <a:avLst/>
          </a:prstGeom>
          <a:noFill/>
          <a:ln>
            <a:noFill/>
          </a:ln>
        </p:spPr>
      </p:pic>
      <p:pic>
        <p:nvPicPr>
          <p:cNvPr id="587" name="Google Shape;587;p32"/>
          <p:cNvPicPr preferRelativeResize="0"/>
          <p:nvPr/>
        </p:nvPicPr>
        <p:blipFill rotWithShape="1">
          <a:blip r:embed="rId3">
            <a:alphaModFix/>
          </a:blip>
          <a:srcRect t="228" b="238"/>
          <a:stretch/>
        </p:blipFill>
        <p:spPr>
          <a:xfrm>
            <a:off x="429768" y="3392773"/>
            <a:ext cx="785566" cy="606900"/>
          </a:xfrm>
          <a:prstGeom prst="rect">
            <a:avLst/>
          </a:prstGeom>
          <a:noFill/>
          <a:ln>
            <a:noFill/>
          </a:ln>
        </p:spPr>
      </p:pic>
      <p:pic>
        <p:nvPicPr>
          <p:cNvPr id="588" name="Google Shape;588;p32"/>
          <p:cNvPicPr preferRelativeResize="0"/>
          <p:nvPr/>
        </p:nvPicPr>
        <p:blipFill rotWithShape="1">
          <a:blip r:embed="rId2">
            <a:alphaModFix/>
          </a:blip>
          <a:srcRect t="1830" b="1830"/>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32. Bullets 1–5 (Green/Yellow)">
  <p:cSld name="CUSTOM_2_7_1_4_1_2">
    <p:spTree>
      <p:nvGrpSpPr>
        <p:cNvPr id="1" name="Shape 589"/>
        <p:cNvGrpSpPr/>
        <p:nvPr/>
      </p:nvGrpSpPr>
      <p:grpSpPr>
        <a:xfrm>
          <a:off x="0" y="0"/>
          <a:ext cx="0" cy="0"/>
          <a:chOff x="0" y="0"/>
          <a:chExt cx="0" cy="0"/>
        </a:xfrm>
      </p:grpSpPr>
      <p:sp>
        <p:nvSpPr>
          <p:cNvPr id="590" name="Google Shape;590;p33"/>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2" name="Google Shape;592;p3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93" name="Google Shape;593;p3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94" name="Google Shape;594;p3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95" name="Google Shape;595;p3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96" name="Google Shape;596;p3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7" name="Google Shape;597;p33"/>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8" name="Google Shape;598;p33"/>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33"/>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33"/>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3"/>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2" name="Google Shape;602;p33"/>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3" name="Google Shape;603;p33"/>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4" name="Google Shape;604;p33"/>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33"/>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06" name="Google Shape;606;p33"/>
          <p:cNvPicPr preferRelativeResize="0"/>
          <p:nvPr/>
        </p:nvPicPr>
        <p:blipFill rotWithShape="1">
          <a:blip r:embed="rId2">
            <a:alphaModFix/>
          </a:blip>
          <a:srcRect t="1830" b="1830"/>
          <a:stretch/>
        </p:blipFill>
        <p:spPr>
          <a:xfrm>
            <a:off x="429768" y="1314036"/>
            <a:ext cx="785567" cy="606900"/>
          </a:xfrm>
          <a:prstGeom prst="rect">
            <a:avLst/>
          </a:prstGeom>
          <a:noFill/>
          <a:ln>
            <a:noFill/>
          </a:ln>
        </p:spPr>
      </p:pic>
      <p:pic>
        <p:nvPicPr>
          <p:cNvPr id="607" name="Google Shape;607;p33"/>
          <p:cNvPicPr preferRelativeResize="0"/>
          <p:nvPr/>
        </p:nvPicPr>
        <p:blipFill rotWithShape="1">
          <a:blip r:embed="rId2">
            <a:alphaModFix/>
          </a:blip>
          <a:srcRect t="1830" b="1830"/>
          <a:stretch/>
        </p:blipFill>
        <p:spPr>
          <a:xfrm>
            <a:off x="429768" y="2010348"/>
            <a:ext cx="785567" cy="606900"/>
          </a:xfrm>
          <a:prstGeom prst="rect">
            <a:avLst/>
          </a:prstGeom>
          <a:noFill/>
          <a:ln>
            <a:noFill/>
          </a:ln>
        </p:spPr>
      </p:pic>
      <p:pic>
        <p:nvPicPr>
          <p:cNvPr id="608" name="Google Shape;608;p33"/>
          <p:cNvPicPr preferRelativeResize="0"/>
          <p:nvPr/>
        </p:nvPicPr>
        <p:blipFill rotWithShape="1">
          <a:blip r:embed="rId2">
            <a:alphaModFix/>
          </a:blip>
          <a:srcRect t="1830" b="1830"/>
          <a:stretch/>
        </p:blipFill>
        <p:spPr>
          <a:xfrm>
            <a:off x="429768" y="2701248"/>
            <a:ext cx="785566" cy="606900"/>
          </a:xfrm>
          <a:prstGeom prst="rect">
            <a:avLst/>
          </a:prstGeom>
          <a:noFill/>
          <a:ln>
            <a:noFill/>
          </a:ln>
        </p:spPr>
      </p:pic>
      <p:pic>
        <p:nvPicPr>
          <p:cNvPr id="609" name="Google Shape;609;p33"/>
          <p:cNvPicPr preferRelativeResize="0"/>
          <p:nvPr/>
        </p:nvPicPr>
        <p:blipFill rotWithShape="1">
          <a:blip r:embed="rId2">
            <a:alphaModFix/>
          </a:blip>
          <a:srcRect t="1830" b="1830"/>
          <a:stretch/>
        </p:blipFill>
        <p:spPr>
          <a:xfrm>
            <a:off x="429768" y="3392773"/>
            <a:ext cx="785567" cy="606900"/>
          </a:xfrm>
          <a:prstGeom prst="rect">
            <a:avLst/>
          </a:prstGeom>
          <a:noFill/>
          <a:ln>
            <a:noFill/>
          </a:ln>
        </p:spPr>
      </p:pic>
      <p:pic>
        <p:nvPicPr>
          <p:cNvPr id="610" name="Google Shape;610;p33"/>
          <p:cNvPicPr preferRelativeResize="0"/>
          <p:nvPr/>
        </p:nvPicPr>
        <p:blipFill rotWithShape="1">
          <a:blip r:embed="rId2">
            <a:alphaModFix/>
          </a:blip>
          <a:srcRect t="1830" b="1830"/>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33. Bullets 1–5 (Gray)">
  <p:cSld name="CUSTOM_2_7_1_4_1_1">
    <p:spTree>
      <p:nvGrpSpPr>
        <p:cNvPr id="1" name="Shape 611"/>
        <p:cNvGrpSpPr/>
        <p:nvPr/>
      </p:nvGrpSpPr>
      <p:grpSpPr>
        <a:xfrm>
          <a:off x="0" y="0"/>
          <a:ext cx="0" cy="0"/>
          <a:chOff x="0" y="0"/>
          <a:chExt cx="0" cy="0"/>
        </a:xfrm>
      </p:grpSpPr>
      <p:sp>
        <p:nvSpPr>
          <p:cNvPr id="612" name="Google Shape;612;p34"/>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3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4" name="Google Shape;614;p3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15" name="Google Shape;615;p3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16" name="Google Shape;616;p3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17" name="Google Shape;617;p3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18" name="Google Shape;618;p3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9" name="Google Shape;619;p34"/>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0" name="Google Shape;620;p34"/>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34"/>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34"/>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34"/>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4" name="Google Shape;624;p34"/>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5" name="Google Shape;625;p34"/>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6" name="Google Shape;626;p34"/>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34"/>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28" name="Google Shape;628;p34"/>
          <p:cNvPicPr preferRelativeResize="0"/>
          <p:nvPr/>
        </p:nvPicPr>
        <p:blipFill rotWithShape="1">
          <a:blip r:embed="rId2">
            <a:alphaModFix/>
          </a:blip>
          <a:srcRect t="1774" b="1765"/>
          <a:stretch/>
        </p:blipFill>
        <p:spPr>
          <a:xfrm>
            <a:off x="429768" y="1314036"/>
            <a:ext cx="785567" cy="606900"/>
          </a:xfrm>
          <a:prstGeom prst="rect">
            <a:avLst/>
          </a:prstGeom>
          <a:noFill/>
          <a:ln>
            <a:noFill/>
          </a:ln>
        </p:spPr>
      </p:pic>
      <p:pic>
        <p:nvPicPr>
          <p:cNvPr id="629" name="Google Shape;629;p34"/>
          <p:cNvPicPr preferRelativeResize="0"/>
          <p:nvPr/>
        </p:nvPicPr>
        <p:blipFill rotWithShape="1">
          <a:blip r:embed="rId2">
            <a:alphaModFix/>
          </a:blip>
          <a:srcRect t="1774" b="1765"/>
          <a:stretch/>
        </p:blipFill>
        <p:spPr>
          <a:xfrm>
            <a:off x="429768" y="2010348"/>
            <a:ext cx="785566" cy="606900"/>
          </a:xfrm>
          <a:prstGeom prst="rect">
            <a:avLst/>
          </a:prstGeom>
          <a:noFill/>
          <a:ln>
            <a:noFill/>
          </a:ln>
        </p:spPr>
      </p:pic>
      <p:pic>
        <p:nvPicPr>
          <p:cNvPr id="630" name="Google Shape;630;p34"/>
          <p:cNvPicPr preferRelativeResize="0"/>
          <p:nvPr/>
        </p:nvPicPr>
        <p:blipFill rotWithShape="1">
          <a:blip r:embed="rId2">
            <a:alphaModFix/>
          </a:blip>
          <a:srcRect t="1774" b="1765"/>
          <a:stretch/>
        </p:blipFill>
        <p:spPr>
          <a:xfrm>
            <a:off x="429768" y="2701248"/>
            <a:ext cx="785566" cy="606900"/>
          </a:xfrm>
          <a:prstGeom prst="rect">
            <a:avLst/>
          </a:prstGeom>
          <a:noFill/>
          <a:ln>
            <a:noFill/>
          </a:ln>
        </p:spPr>
      </p:pic>
      <p:pic>
        <p:nvPicPr>
          <p:cNvPr id="631" name="Google Shape;631;p34"/>
          <p:cNvPicPr preferRelativeResize="0"/>
          <p:nvPr/>
        </p:nvPicPr>
        <p:blipFill rotWithShape="1">
          <a:blip r:embed="rId2">
            <a:alphaModFix/>
          </a:blip>
          <a:srcRect t="1774" b="1765"/>
          <a:stretch/>
        </p:blipFill>
        <p:spPr>
          <a:xfrm>
            <a:off x="429768" y="3392773"/>
            <a:ext cx="785566" cy="606900"/>
          </a:xfrm>
          <a:prstGeom prst="rect">
            <a:avLst/>
          </a:prstGeom>
          <a:noFill/>
          <a:ln>
            <a:noFill/>
          </a:ln>
        </p:spPr>
      </p:pic>
      <p:pic>
        <p:nvPicPr>
          <p:cNvPr id="632" name="Google Shape;632;p34"/>
          <p:cNvPicPr preferRelativeResize="0"/>
          <p:nvPr/>
        </p:nvPicPr>
        <p:blipFill rotWithShape="1">
          <a:blip r:embed="rId2">
            <a:alphaModFix/>
          </a:blip>
          <a:srcRect t="1774" b="1765"/>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34. Bullets 1–5 (Blue)">
  <p:cSld name="CUSTOM_2_7_1_4_1_1_1">
    <p:spTree>
      <p:nvGrpSpPr>
        <p:cNvPr id="1" name="Shape 633"/>
        <p:cNvGrpSpPr/>
        <p:nvPr/>
      </p:nvGrpSpPr>
      <p:grpSpPr>
        <a:xfrm>
          <a:off x="0" y="0"/>
          <a:ext cx="0" cy="0"/>
          <a:chOff x="0" y="0"/>
          <a:chExt cx="0" cy="0"/>
        </a:xfrm>
      </p:grpSpPr>
      <p:sp>
        <p:nvSpPr>
          <p:cNvPr id="634" name="Google Shape;634;p35"/>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3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36" name="Google Shape;636;p3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37" name="Google Shape;637;p3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38" name="Google Shape;638;p3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39" name="Google Shape;639;p3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40" name="Google Shape;640;p3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1" name="Google Shape;641;p35"/>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2" name="Google Shape;642;p35"/>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35"/>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35"/>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5"/>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6" name="Google Shape;646;p35"/>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7" name="Google Shape;647;p35"/>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8" name="Google Shape;648;p35"/>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35"/>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50" name="Google Shape;650;p35"/>
          <p:cNvPicPr preferRelativeResize="0"/>
          <p:nvPr/>
        </p:nvPicPr>
        <p:blipFill rotWithShape="1">
          <a:blip r:embed="rId2">
            <a:alphaModFix/>
          </a:blip>
          <a:srcRect t="475" b="465"/>
          <a:stretch/>
        </p:blipFill>
        <p:spPr>
          <a:xfrm>
            <a:off x="429768" y="1314036"/>
            <a:ext cx="785567" cy="606900"/>
          </a:xfrm>
          <a:prstGeom prst="rect">
            <a:avLst/>
          </a:prstGeom>
          <a:noFill/>
          <a:ln>
            <a:noFill/>
          </a:ln>
        </p:spPr>
      </p:pic>
      <p:pic>
        <p:nvPicPr>
          <p:cNvPr id="651" name="Google Shape;651;p35"/>
          <p:cNvPicPr preferRelativeResize="0"/>
          <p:nvPr/>
        </p:nvPicPr>
        <p:blipFill rotWithShape="1">
          <a:blip r:embed="rId2">
            <a:alphaModFix/>
          </a:blip>
          <a:srcRect t="475" b="465"/>
          <a:stretch/>
        </p:blipFill>
        <p:spPr>
          <a:xfrm>
            <a:off x="429768" y="2010348"/>
            <a:ext cx="785566" cy="606900"/>
          </a:xfrm>
          <a:prstGeom prst="rect">
            <a:avLst/>
          </a:prstGeom>
          <a:noFill/>
          <a:ln>
            <a:noFill/>
          </a:ln>
        </p:spPr>
      </p:pic>
      <p:pic>
        <p:nvPicPr>
          <p:cNvPr id="652" name="Google Shape;652;p35"/>
          <p:cNvPicPr preferRelativeResize="0"/>
          <p:nvPr/>
        </p:nvPicPr>
        <p:blipFill rotWithShape="1">
          <a:blip r:embed="rId2">
            <a:alphaModFix/>
          </a:blip>
          <a:srcRect t="475" b="465"/>
          <a:stretch/>
        </p:blipFill>
        <p:spPr>
          <a:xfrm>
            <a:off x="429768" y="2701248"/>
            <a:ext cx="785566" cy="606900"/>
          </a:xfrm>
          <a:prstGeom prst="rect">
            <a:avLst/>
          </a:prstGeom>
          <a:noFill/>
          <a:ln>
            <a:noFill/>
          </a:ln>
        </p:spPr>
      </p:pic>
      <p:pic>
        <p:nvPicPr>
          <p:cNvPr id="653" name="Google Shape;653;p35"/>
          <p:cNvPicPr preferRelativeResize="0"/>
          <p:nvPr/>
        </p:nvPicPr>
        <p:blipFill rotWithShape="1">
          <a:blip r:embed="rId2">
            <a:alphaModFix/>
          </a:blip>
          <a:srcRect t="475" b="465"/>
          <a:stretch/>
        </p:blipFill>
        <p:spPr>
          <a:xfrm>
            <a:off x="429768" y="3392773"/>
            <a:ext cx="785566" cy="606900"/>
          </a:xfrm>
          <a:prstGeom prst="rect">
            <a:avLst/>
          </a:prstGeom>
          <a:noFill/>
          <a:ln>
            <a:noFill/>
          </a:ln>
        </p:spPr>
      </p:pic>
      <p:pic>
        <p:nvPicPr>
          <p:cNvPr id="654" name="Google Shape;654;p35"/>
          <p:cNvPicPr preferRelativeResize="0"/>
          <p:nvPr/>
        </p:nvPicPr>
        <p:blipFill rotWithShape="1">
          <a:blip r:embed="rId2">
            <a:alphaModFix/>
          </a:blip>
          <a:srcRect t="475" b="465"/>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35. Bullets 1–6 (Green)">
  <p:cSld name="CUSTOM_2_7_1_3_1_1_3_1">
    <p:spTree>
      <p:nvGrpSpPr>
        <p:cNvPr id="1" name="Shape 655"/>
        <p:cNvGrpSpPr/>
        <p:nvPr/>
      </p:nvGrpSpPr>
      <p:grpSpPr>
        <a:xfrm>
          <a:off x="0" y="0"/>
          <a:ext cx="0" cy="0"/>
          <a:chOff x="0" y="0"/>
          <a:chExt cx="0" cy="0"/>
        </a:xfrm>
      </p:grpSpPr>
      <p:sp>
        <p:nvSpPr>
          <p:cNvPr id="656" name="Google Shape;656;p36"/>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3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8" name="Google Shape;658;p3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59" name="Google Shape;659;p3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60" name="Google Shape;660;p3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61" name="Google Shape;661;p3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62" name="Google Shape;662;p3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63" name="Google Shape;663;p36"/>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64" name="Google Shape;664;p36"/>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36"/>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36"/>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36"/>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36"/>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36"/>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70" name="Google Shape;670;p36"/>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71" name="Google Shape;671;p36"/>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72" name="Google Shape;672;p36"/>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73" name="Google Shape;673;p36"/>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74" name="Google Shape;674;p36"/>
          <p:cNvPicPr preferRelativeResize="0"/>
          <p:nvPr/>
        </p:nvPicPr>
        <p:blipFill rotWithShape="1">
          <a:blip r:embed="rId2">
            <a:alphaModFix/>
          </a:blip>
          <a:srcRect t="1830" b="1830"/>
          <a:stretch/>
        </p:blipFill>
        <p:spPr>
          <a:xfrm>
            <a:off x="429768" y="1261872"/>
            <a:ext cx="577804" cy="446400"/>
          </a:xfrm>
          <a:prstGeom prst="rect">
            <a:avLst/>
          </a:prstGeom>
          <a:noFill/>
          <a:ln>
            <a:noFill/>
          </a:ln>
        </p:spPr>
      </p:pic>
      <p:pic>
        <p:nvPicPr>
          <p:cNvPr id="675" name="Google Shape;675;p36"/>
          <p:cNvPicPr preferRelativeResize="0"/>
          <p:nvPr/>
        </p:nvPicPr>
        <p:blipFill rotWithShape="1">
          <a:blip r:embed="rId3">
            <a:alphaModFix/>
          </a:blip>
          <a:srcRect t="228" b="238"/>
          <a:stretch/>
        </p:blipFill>
        <p:spPr>
          <a:xfrm>
            <a:off x="429768" y="1848847"/>
            <a:ext cx="577805" cy="446400"/>
          </a:xfrm>
          <a:prstGeom prst="rect">
            <a:avLst/>
          </a:prstGeom>
          <a:noFill/>
          <a:ln>
            <a:noFill/>
          </a:ln>
        </p:spPr>
      </p:pic>
      <p:pic>
        <p:nvPicPr>
          <p:cNvPr id="676" name="Google Shape;676;p36"/>
          <p:cNvPicPr preferRelativeResize="0"/>
          <p:nvPr/>
        </p:nvPicPr>
        <p:blipFill rotWithShape="1">
          <a:blip r:embed="rId2">
            <a:alphaModFix/>
          </a:blip>
          <a:srcRect t="1830" b="1830"/>
          <a:stretch/>
        </p:blipFill>
        <p:spPr>
          <a:xfrm>
            <a:off x="429768" y="2439922"/>
            <a:ext cx="577804" cy="446400"/>
          </a:xfrm>
          <a:prstGeom prst="rect">
            <a:avLst/>
          </a:prstGeom>
          <a:noFill/>
          <a:ln>
            <a:noFill/>
          </a:ln>
        </p:spPr>
      </p:pic>
      <p:pic>
        <p:nvPicPr>
          <p:cNvPr id="677" name="Google Shape;677;p36"/>
          <p:cNvPicPr preferRelativeResize="0"/>
          <p:nvPr/>
        </p:nvPicPr>
        <p:blipFill rotWithShape="1">
          <a:blip r:embed="rId3">
            <a:alphaModFix/>
          </a:blip>
          <a:srcRect t="228" b="238"/>
          <a:stretch/>
        </p:blipFill>
        <p:spPr>
          <a:xfrm>
            <a:off x="429768" y="3040985"/>
            <a:ext cx="577805" cy="446400"/>
          </a:xfrm>
          <a:prstGeom prst="rect">
            <a:avLst/>
          </a:prstGeom>
          <a:noFill/>
          <a:ln>
            <a:noFill/>
          </a:ln>
        </p:spPr>
      </p:pic>
      <p:pic>
        <p:nvPicPr>
          <p:cNvPr id="678" name="Google Shape;678;p36"/>
          <p:cNvPicPr preferRelativeResize="0"/>
          <p:nvPr/>
        </p:nvPicPr>
        <p:blipFill rotWithShape="1">
          <a:blip r:embed="rId2">
            <a:alphaModFix/>
          </a:blip>
          <a:srcRect t="1830" b="1830"/>
          <a:stretch/>
        </p:blipFill>
        <p:spPr>
          <a:xfrm>
            <a:off x="429768" y="3622122"/>
            <a:ext cx="577804" cy="446400"/>
          </a:xfrm>
          <a:prstGeom prst="rect">
            <a:avLst/>
          </a:prstGeom>
          <a:noFill/>
          <a:ln>
            <a:noFill/>
          </a:ln>
        </p:spPr>
      </p:pic>
      <p:pic>
        <p:nvPicPr>
          <p:cNvPr id="679" name="Google Shape;679;p36"/>
          <p:cNvPicPr preferRelativeResize="0"/>
          <p:nvPr/>
        </p:nvPicPr>
        <p:blipFill rotWithShape="1">
          <a:blip r:embed="rId3">
            <a:alphaModFix/>
          </a:blip>
          <a:srcRect t="228" b="238"/>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36. Bullets 1–6 (Yellow/Green)">
  <p:cSld name="CUSTOM_2_7_1_3_1_1_3_2">
    <p:spTree>
      <p:nvGrpSpPr>
        <p:cNvPr id="1" name="Shape 680"/>
        <p:cNvGrpSpPr/>
        <p:nvPr/>
      </p:nvGrpSpPr>
      <p:grpSpPr>
        <a:xfrm>
          <a:off x="0" y="0"/>
          <a:ext cx="0" cy="0"/>
          <a:chOff x="0" y="0"/>
          <a:chExt cx="0" cy="0"/>
        </a:xfrm>
      </p:grpSpPr>
      <p:sp>
        <p:nvSpPr>
          <p:cNvPr id="681" name="Google Shape;681;p37"/>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3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3" name="Google Shape;683;p3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84" name="Google Shape;684;p3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85" name="Google Shape;685;p3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86" name="Google Shape;686;p3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87" name="Google Shape;687;p3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8" name="Google Shape;688;p37"/>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9" name="Google Shape;689;p37"/>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37"/>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37"/>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37"/>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37"/>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37"/>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5" name="Google Shape;695;p37"/>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6" name="Google Shape;696;p37"/>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7" name="Google Shape;697;p37"/>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8" name="Google Shape;698;p37"/>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99" name="Google Shape;699;p37"/>
          <p:cNvPicPr preferRelativeResize="0"/>
          <p:nvPr/>
        </p:nvPicPr>
        <p:blipFill rotWithShape="1">
          <a:blip r:embed="rId2">
            <a:alphaModFix/>
          </a:blip>
          <a:srcRect t="1830" b="1830"/>
          <a:stretch/>
        </p:blipFill>
        <p:spPr>
          <a:xfrm>
            <a:off x="429768" y="1261872"/>
            <a:ext cx="577804" cy="446400"/>
          </a:xfrm>
          <a:prstGeom prst="rect">
            <a:avLst/>
          </a:prstGeom>
          <a:noFill/>
          <a:ln>
            <a:noFill/>
          </a:ln>
        </p:spPr>
      </p:pic>
      <p:pic>
        <p:nvPicPr>
          <p:cNvPr id="700" name="Google Shape;700;p37"/>
          <p:cNvPicPr preferRelativeResize="0"/>
          <p:nvPr/>
        </p:nvPicPr>
        <p:blipFill rotWithShape="1">
          <a:blip r:embed="rId2">
            <a:alphaModFix/>
          </a:blip>
          <a:srcRect t="1830" b="1830"/>
          <a:stretch/>
        </p:blipFill>
        <p:spPr>
          <a:xfrm>
            <a:off x="429768" y="1848847"/>
            <a:ext cx="577804" cy="446400"/>
          </a:xfrm>
          <a:prstGeom prst="rect">
            <a:avLst/>
          </a:prstGeom>
          <a:noFill/>
          <a:ln>
            <a:noFill/>
          </a:ln>
        </p:spPr>
      </p:pic>
      <p:pic>
        <p:nvPicPr>
          <p:cNvPr id="701" name="Google Shape;701;p37"/>
          <p:cNvPicPr preferRelativeResize="0"/>
          <p:nvPr/>
        </p:nvPicPr>
        <p:blipFill rotWithShape="1">
          <a:blip r:embed="rId2">
            <a:alphaModFix/>
          </a:blip>
          <a:srcRect t="1830" b="1830"/>
          <a:stretch/>
        </p:blipFill>
        <p:spPr>
          <a:xfrm>
            <a:off x="429768" y="2439922"/>
            <a:ext cx="577804" cy="446400"/>
          </a:xfrm>
          <a:prstGeom prst="rect">
            <a:avLst/>
          </a:prstGeom>
          <a:noFill/>
          <a:ln>
            <a:noFill/>
          </a:ln>
        </p:spPr>
      </p:pic>
      <p:pic>
        <p:nvPicPr>
          <p:cNvPr id="702" name="Google Shape;702;p37"/>
          <p:cNvPicPr preferRelativeResize="0"/>
          <p:nvPr/>
        </p:nvPicPr>
        <p:blipFill rotWithShape="1">
          <a:blip r:embed="rId2">
            <a:alphaModFix/>
          </a:blip>
          <a:srcRect t="1830" b="1830"/>
          <a:stretch/>
        </p:blipFill>
        <p:spPr>
          <a:xfrm>
            <a:off x="429768" y="3040985"/>
            <a:ext cx="577804" cy="446400"/>
          </a:xfrm>
          <a:prstGeom prst="rect">
            <a:avLst/>
          </a:prstGeom>
          <a:noFill/>
          <a:ln>
            <a:noFill/>
          </a:ln>
        </p:spPr>
      </p:pic>
      <p:pic>
        <p:nvPicPr>
          <p:cNvPr id="703" name="Google Shape;703;p37"/>
          <p:cNvPicPr preferRelativeResize="0"/>
          <p:nvPr/>
        </p:nvPicPr>
        <p:blipFill rotWithShape="1">
          <a:blip r:embed="rId2">
            <a:alphaModFix/>
          </a:blip>
          <a:srcRect t="1830" b="1830"/>
          <a:stretch/>
        </p:blipFill>
        <p:spPr>
          <a:xfrm>
            <a:off x="429768" y="3622122"/>
            <a:ext cx="577804" cy="446400"/>
          </a:xfrm>
          <a:prstGeom prst="rect">
            <a:avLst/>
          </a:prstGeom>
          <a:noFill/>
          <a:ln>
            <a:noFill/>
          </a:ln>
        </p:spPr>
      </p:pic>
      <p:pic>
        <p:nvPicPr>
          <p:cNvPr id="704" name="Google Shape;704;p37"/>
          <p:cNvPicPr preferRelativeResize="0"/>
          <p:nvPr/>
        </p:nvPicPr>
        <p:blipFill rotWithShape="1">
          <a:blip r:embed="rId2">
            <a:alphaModFix/>
          </a:blip>
          <a:srcRect t="1830" b="1830"/>
          <a:stretch/>
        </p:blipFill>
        <p:spPr>
          <a:xfrm>
            <a:off x="429768" y="4203272"/>
            <a:ext cx="577804"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37. Bullets 1–6 (Gray)">
  <p:cSld name="CUSTOM_2_7_1_3_1_1_3_3">
    <p:spTree>
      <p:nvGrpSpPr>
        <p:cNvPr id="1" name="Shape 705"/>
        <p:cNvGrpSpPr/>
        <p:nvPr/>
      </p:nvGrpSpPr>
      <p:grpSpPr>
        <a:xfrm>
          <a:off x="0" y="0"/>
          <a:ext cx="0" cy="0"/>
          <a:chOff x="0" y="0"/>
          <a:chExt cx="0" cy="0"/>
        </a:xfrm>
      </p:grpSpPr>
      <p:sp>
        <p:nvSpPr>
          <p:cNvPr id="706" name="Google Shape;706;p38"/>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3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08" name="Google Shape;708;p3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09" name="Google Shape;709;p3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10" name="Google Shape;710;p3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11" name="Google Shape;711;p3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12" name="Google Shape;712;p3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3" name="Google Shape;713;p38"/>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4" name="Google Shape;714;p38"/>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38"/>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38"/>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38"/>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38"/>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38"/>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0" name="Google Shape;720;p38"/>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1" name="Google Shape;721;p38"/>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2" name="Google Shape;722;p38"/>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3" name="Google Shape;723;p38"/>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24" name="Google Shape;724;p38"/>
          <p:cNvPicPr preferRelativeResize="0"/>
          <p:nvPr/>
        </p:nvPicPr>
        <p:blipFill rotWithShape="1">
          <a:blip r:embed="rId2">
            <a:alphaModFix/>
          </a:blip>
          <a:srcRect t="1774" b="1765"/>
          <a:stretch/>
        </p:blipFill>
        <p:spPr>
          <a:xfrm>
            <a:off x="429768" y="1261872"/>
            <a:ext cx="577805" cy="446400"/>
          </a:xfrm>
          <a:prstGeom prst="rect">
            <a:avLst/>
          </a:prstGeom>
          <a:noFill/>
          <a:ln>
            <a:noFill/>
          </a:ln>
        </p:spPr>
      </p:pic>
      <p:pic>
        <p:nvPicPr>
          <p:cNvPr id="725" name="Google Shape;725;p38"/>
          <p:cNvPicPr preferRelativeResize="0"/>
          <p:nvPr/>
        </p:nvPicPr>
        <p:blipFill rotWithShape="1">
          <a:blip r:embed="rId2">
            <a:alphaModFix/>
          </a:blip>
          <a:srcRect t="1774" b="1765"/>
          <a:stretch/>
        </p:blipFill>
        <p:spPr>
          <a:xfrm>
            <a:off x="429768" y="1848847"/>
            <a:ext cx="577805" cy="446400"/>
          </a:xfrm>
          <a:prstGeom prst="rect">
            <a:avLst/>
          </a:prstGeom>
          <a:noFill/>
          <a:ln>
            <a:noFill/>
          </a:ln>
        </p:spPr>
      </p:pic>
      <p:pic>
        <p:nvPicPr>
          <p:cNvPr id="726" name="Google Shape;726;p38"/>
          <p:cNvPicPr preferRelativeResize="0"/>
          <p:nvPr/>
        </p:nvPicPr>
        <p:blipFill rotWithShape="1">
          <a:blip r:embed="rId2">
            <a:alphaModFix/>
          </a:blip>
          <a:srcRect t="1774" b="1765"/>
          <a:stretch/>
        </p:blipFill>
        <p:spPr>
          <a:xfrm>
            <a:off x="429768" y="2439922"/>
            <a:ext cx="577805" cy="446400"/>
          </a:xfrm>
          <a:prstGeom prst="rect">
            <a:avLst/>
          </a:prstGeom>
          <a:noFill/>
          <a:ln>
            <a:noFill/>
          </a:ln>
        </p:spPr>
      </p:pic>
      <p:pic>
        <p:nvPicPr>
          <p:cNvPr id="727" name="Google Shape;727;p38"/>
          <p:cNvPicPr preferRelativeResize="0"/>
          <p:nvPr/>
        </p:nvPicPr>
        <p:blipFill rotWithShape="1">
          <a:blip r:embed="rId2">
            <a:alphaModFix/>
          </a:blip>
          <a:srcRect t="1774" b="1765"/>
          <a:stretch/>
        </p:blipFill>
        <p:spPr>
          <a:xfrm>
            <a:off x="429768" y="3040985"/>
            <a:ext cx="577805" cy="446400"/>
          </a:xfrm>
          <a:prstGeom prst="rect">
            <a:avLst/>
          </a:prstGeom>
          <a:noFill/>
          <a:ln>
            <a:noFill/>
          </a:ln>
        </p:spPr>
      </p:pic>
      <p:pic>
        <p:nvPicPr>
          <p:cNvPr id="728" name="Google Shape;728;p38"/>
          <p:cNvPicPr preferRelativeResize="0"/>
          <p:nvPr/>
        </p:nvPicPr>
        <p:blipFill rotWithShape="1">
          <a:blip r:embed="rId2">
            <a:alphaModFix/>
          </a:blip>
          <a:srcRect t="1774" b="1765"/>
          <a:stretch/>
        </p:blipFill>
        <p:spPr>
          <a:xfrm>
            <a:off x="429768" y="3622122"/>
            <a:ext cx="577805" cy="446400"/>
          </a:xfrm>
          <a:prstGeom prst="rect">
            <a:avLst/>
          </a:prstGeom>
          <a:noFill/>
          <a:ln>
            <a:noFill/>
          </a:ln>
        </p:spPr>
      </p:pic>
      <p:pic>
        <p:nvPicPr>
          <p:cNvPr id="729" name="Google Shape;729;p38"/>
          <p:cNvPicPr preferRelativeResize="0"/>
          <p:nvPr/>
        </p:nvPicPr>
        <p:blipFill rotWithShape="1">
          <a:blip r:embed="rId2">
            <a:alphaModFix/>
          </a:blip>
          <a:srcRect t="1774" b="1765"/>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38. Bullets 1–6 (Blue)">
  <p:cSld name="CUSTOM_2_7_1_3_1_1_3_2_1">
    <p:spTree>
      <p:nvGrpSpPr>
        <p:cNvPr id="1" name="Shape 730"/>
        <p:cNvGrpSpPr/>
        <p:nvPr/>
      </p:nvGrpSpPr>
      <p:grpSpPr>
        <a:xfrm>
          <a:off x="0" y="0"/>
          <a:ext cx="0" cy="0"/>
          <a:chOff x="0" y="0"/>
          <a:chExt cx="0" cy="0"/>
        </a:xfrm>
      </p:grpSpPr>
      <p:sp>
        <p:nvSpPr>
          <p:cNvPr id="731" name="Google Shape;731;p39"/>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3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33" name="Google Shape;733;p3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34" name="Google Shape;734;p3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35" name="Google Shape;735;p3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36" name="Google Shape;736;p3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37" name="Google Shape;737;p3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38" name="Google Shape;738;p39"/>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39" name="Google Shape;739;p39"/>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39"/>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39"/>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39"/>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39"/>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39"/>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5" name="Google Shape;745;p39"/>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6" name="Google Shape;746;p39"/>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7" name="Google Shape;747;p39"/>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8" name="Google Shape;748;p39"/>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49" name="Google Shape;749;p39"/>
          <p:cNvPicPr preferRelativeResize="0"/>
          <p:nvPr/>
        </p:nvPicPr>
        <p:blipFill rotWithShape="1">
          <a:blip r:embed="rId2">
            <a:alphaModFix/>
          </a:blip>
          <a:srcRect t="465" b="475"/>
          <a:stretch/>
        </p:blipFill>
        <p:spPr>
          <a:xfrm>
            <a:off x="429768" y="1261872"/>
            <a:ext cx="577805" cy="446400"/>
          </a:xfrm>
          <a:prstGeom prst="rect">
            <a:avLst/>
          </a:prstGeom>
          <a:noFill/>
          <a:ln>
            <a:noFill/>
          </a:ln>
        </p:spPr>
      </p:pic>
      <p:pic>
        <p:nvPicPr>
          <p:cNvPr id="750" name="Google Shape;750;p39"/>
          <p:cNvPicPr preferRelativeResize="0"/>
          <p:nvPr/>
        </p:nvPicPr>
        <p:blipFill rotWithShape="1">
          <a:blip r:embed="rId2">
            <a:alphaModFix/>
          </a:blip>
          <a:srcRect t="465" b="475"/>
          <a:stretch/>
        </p:blipFill>
        <p:spPr>
          <a:xfrm>
            <a:off x="429768" y="1848847"/>
            <a:ext cx="577805" cy="446400"/>
          </a:xfrm>
          <a:prstGeom prst="rect">
            <a:avLst/>
          </a:prstGeom>
          <a:noFill/>
          <a:ln>
            <a:noFill/>
          </a:ln>
        </p:spPr>
      </p:pic>
      <p:pic>
        <p:nvPicPr>
          <p:cNvPr id="751" name="Google Shape;751;p39"/>
          <p:cNvPicPr preferRelativeResize="0"/>
          <p:nvPr/>
        </p:nvPicPr>
        <p:blipFill rotWithShape="1">
          <a:blip r:embed="rId2">
            <a:alphaModFix/>
          </a:blip>
          <a:srcRect t="465" b="475"/>
          <a:stretch/>
        </p:blipFill>
        <p:spPr>
          <a:xfrm>
            <a:off x="429768" y="2439922"/>
            <a:ext cx="577805" cy="446400"/>
          </a:xfrm>
          <a:prstGeom prst="rect">
            <a:avLst/>
          </a:prstGeom>
          <a:noFill/>
          <a:ln>
            <a:noFill/>
          </a:ln>
        </p:spPr>
      </p:pic>
      <p:pic>
        <p:nvPicPr>
          <p:cNvPr id="752" name="Google Shape;752;p39"/>
          <p:cNvPicPr preferRelativeResize="0"/>
          <p:nvPr/>
        </p:nvPicPr>
        <p:blipFill rotWithShape="1">
          <a:blip r:embed="rId2">
            <a:alphaModFix/>
          </a:blip>
          <a:srcRect t="465" b="475"/>
          <a:stretch/>
        </p:blipFill>
        <p:spPr>
          <a:xfrm>
            <a:off x="429768" y="3040985"/>
            <a:ext cx="577805" cy="446400"/>
          </a:xfrm>
          <a:prstGeom prst="rect">
            <a:avLst/>
          </a:prstGeom>
          <a:noFill/>
          <a:ln>
            <a:noFill/>
          </a:ln>
        </p:spPr>
      </p:pic>
      <p:pic>
        <p:nvPicPr>
          <p:cNvPr id="753" name="Google Shape;753;p39"/>
          <p:cNvPicPr preferRelativeResize="0"/>
          <p:nvPr/>
        </p:nvPicPr>
        <p:blipFill rotWithShape="1">
          <a:blip r:embed="rId2">
            <a:alphaModFix/>
          </a:blip>
          <a:srcRect t="465" b="475"/>
          <a:stretch/>
        </p:blipFill>
        <p:spPr>
          <a:xfrm>
            <a:off x="429768" y="3622122"/>
            <a:ext cx="577805" cy="446400"/>
          </a:xfrm>
          <a:prstGeom prst="rect">
            <a:avLst/>
          </a:prstGeom>
          <a:noFill/>
          <a:ln>
            <a:noFill/>
          </a:ln>
        </p:spPr>
      </p:pic>
      <p:pic>
        <p:nvPicPr>
          <p:cNvPr id="754" name="Google Shape;754;p39"/>
          <p:cNvPicPr preferRelativeResize="0"/>
          <p:nvPr/>
        </p:nvPicPr>
        <p:blipFill rotWithShape="1">
          <a:blip r:embed="rId2">
            <a:alphaModFix/>
          </a:blip>
          <a:srcRect t="465" b="475"/>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39. Bullets 1–7 (Green)">
  <p:cSld name="CUSTOM_2_7_1_3_1_1_1_2">
    <p:spTree>
      <p:nvGrpSpPr>
        <p:cNvPr id="1" name="Shape 755"/>
        <p:cNvGrpSpPr/>
        <p:nvPr/>
      </p:nvGrpSpPr>
      <p:grpSpPr>
        <a:xfrm>
          <a:off x="0" y="0"/>
          <a:ext cx="0" cy="0"/>
          <a:chOff x="0" y="0"/>
          <a:chExt cx="0" cy="0"/>
        </a:xfrm>
      </p:grpSpPr>
      <p:sp>
        <p:nvSpPr>
          <p:cNvPr id="756" name="Google Shape;756;p40"/>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4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58" name="Google Shape;758;p4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59" name="Google Shape;759;p4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60" name="Google Shape;760;p4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61" name="Google Shape;761;p4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62" name="Google Shape;762;p4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3" name="Google Shape;763;p40"/>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4" name="Google Shape;764;p40"/>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40"/>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6" name="Google Shape;766;p40"/>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40"/>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8" name="Google Shape;768;p40"/>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40"/>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70" name="Google Shape;770;p40"/>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40"/>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72" name="Google Shape;772;p40"/>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40"/>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74" name="Google Shape;774;p40"/>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40"/>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76" name="Google Shape;776;p40"/>
          <p:cNvPicPr preferRelativeResize="0"/>
          <p:nvPr/>
        </p:nvPicPr>
        <p:blipFill rotWithShape="1">
          <a:blip r:embed="rId2">
            <a:alphaModFix/>
          </a:blip>
          <a:srcRect t="1830" b="1830"/>
          <a:stretch/>
        </p:blipFill>
        <p:spPr>
          <a:xfrm>
            <a:off x="429768" y="1171588"/>
            <a:ext cx="521208" cy="396118"/>
          </a:xfrm>
          <a:prstGeom prst="rect">
            <a:avLst/>
          </a:prstGeom>
          <a:noFill/>
          <a:ln>
            <a:noFill/>
          </a:ln>
        </p:spPr>
      </p:pic>
      <p:pic>
        <p:nvPicPr>
          <p:cNvPr id="777" name="Google Shape;777;p40"/>
          <p:cNvPicPr preferRelativeResize="0"/>
          <p:nvPr/>
        </p:nvPicPr>
        <p:blipFill rotWithShape="1">
          <a:blip r:embed="rId3">
            <a:alphaModFix/>
          </a:blip>
          <a:srcRect t="1047" b="1037"/>
          <a:stretch/>
        </p:blipFill>
        <p:spPr>
          <a:xfrm>
            <a:off x="429768" y="1709650"/>
            <a:ext cx="521208" cy="396118"/>
          </a:xfrm>
          <a:prstGeom prst="rect">
            <a:avLst/>
          </a:prstGeom>
          <a:noFill/>
          <a:ln>
            <a:noFill/>
          </a:ln>
        </p:spPr>
      </p:pic>
      <p:pic>
        <p:nvPicPr>
          <p:cNvPr id="778" name="Google Shape;778;p40"/>
          <p:cNvPicPr preferRelativeResize="0"/>
          <p:nvPr/>
        </p:nvPicPr>
        <p:blipFill rotWithShape="1">
          <a:blip r:embed="rId2">
            <a:alphaModFix/>
          </a:blip>
          <a:srcRect t="1830" b="1830"/>
          <a:stretch/>
        </p:blipFill>
        <p:spPr>
          <a:xfrm>
            <a:off x="429768" y="2205600"/>
            <a:ext cx="521208" cy="396118"/>
          </a:xfrm>
          <a:prstGeom prst="rect">
            <a:avLst/>
          </a:prstGeom>
          <a:noFill/>
          <a:ln>
            <a:noFill/>
          </a:ln>
        </p:spPr>
      </p:pic>
      <p:pic>
        <p:nvPicPr>
          <p:cNvPr id="779" name="Google Shape;779;p40"/>
          <p:cNvPicPr preferRelativeResize="0"/>
          <p:nvPr/>
        </p:nvPicPr>
        <p:blipFill rotWithShape="1">
          <a:blip r:embed="rId3">
            <a:alphaModFix/>
          </a:blip>
          <a:srcRect t="1047" b="1037"/>
          <a:stretch/>
        </p:blipFill>
        <p:spPr>
          <a:xfrm>
            <a:off x="429768" y="2755163"/>
            <a:ext cx="521208" cy="396118"/>
          </a:xfrm>
          <a:prstGeom prst="rect">
            <a:avLst/>
          </a:prstGeom>
          <a:noFill/>
          <a:ln>
            <a:noFill/>
          </a:ln>
        </p:spPr>
      </p:pic>
      <p:pic>
        <p:nvPicPr>
          <p:cNvPr id="780" name="Google Shape;780;p40"/>
          <p:cNvPicPr preferRelativeResize="0"/>
          <p:nvPr/>
        </p:nvPicPr>
        <p:blipFill rotWithShape="1">
          <a:blip r:embed="rId2">
            <a:alphaModFix/>
          </a:blip>
          <a:srcRect t="1830" b="1830"/>
          <a:stretch/>
        </p:blipFill>
        <p:spPr>
          <a:xfrm>
            <a:off x="429768" y="3277788"/>
            <a:ext cx="521208" cy="396118"/>
          </a:xfrm>
          <a:prstGeom prst="rect">
            <a:avLst/>
          </a:prstGeom>
          <a:noFill/>
          <a:ln>
            <a:noFill/>
          </a:ln>
        </p:spPr>
      </p:pic>
      <p:pic>
        <p:nvPicPr>
          <p:cNvPr id="781" name="Google Shape;781;p40"/>
          <p:cNvPicPr preferRelativeResize="0"/>
          <p:nvPr/>
        </p:nvPicPr>
        <p:blipFill rotWithShape="1">
          <a:blip r:embed="rId3">
            <a:alphaModFix/>
          </a:blip>
          <a:srcRect t="1380" b="1390"/>
          <a:stretch/>
        </p:blipFill>
        <p:spPr>
          <a:xfrm>
            <a:off x="429768" y="3794760"/>
            <a:ext cx="520980" cy="393192"/>
          </a:xfrm>
          <a:prstGeom prst="rect">
            <a:avLst/>
          </a:prstGeom>
          <a:noFill/>
          <a:ln>
            <a:noFill/>
          </a:ln>
        </p:spPr>
      </p:pic>
      <p:pic>
        <p:nvPicPr>
          <p:cNvPr id="782" name="Google Shape;782;p40"/>
          <p:cNvPicPr preferRelativeResize="0"/>
          <p:nvPr/>
        </p:nvPicPr>
        <p:blipFill rotWithShape="1">
          <a:blip r:embed="rId2">
            <a:alphaModFix/>
          </a:blip>
          <a:srcRect t="1830" b="1830"/>
          <a:stretch/>
        </p:blipFill>
        <p:spPr>
          <a:xfrm>
            <a:off x="429768" y="4343400"/>
            <a:ext cx="520979"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4. Title Slide:Data Analytics and Visualization">
  <p:cSld name="CUSTOM_2_3_1_1_1_1_1_2_1_2_1_1_1_1_2_1_1_1_1">
    <p:spTree>
      <p:nvGrpSpPr>
        <p:cNvPr id="1" name="Shape 37"/>
        <p:cNvGrpSpPr/>
        <p:nvPr/>
      </p:nvGrpSpPr>
      <p:grpSpPr>
        <a:xfrm>
          <a:off x="0" y="0"/>
          <a:ext cx="0" cy="0"/>
          <a:chOff x="0" y="0"/>
          <a:chExt cx="0" cy="0"/>
        </a:xfrm>
      </p:grpSpPr>
      <p:pic>
        <p:nvPicPr>
          <p:cNvPr id="38" name="Google Shape;38;p5"/>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39" name="Google Shape;39;p5"/>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0" name="Google Shape;40;p5"/>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pic>
        <p:nvPicPr>
          <p:cNvPr id="41" name="Google Shape;41;p5"/>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42" name="Google Shape;42;p5"/>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Analytics and Visualization</a:t>
            </a:r>
            <a:endParaRPr sz="1800">
              <a:solidFill>
                <a:srgbClr val="FFFFFF"/>
              </a:solidFill>
              <a:latin typeface="Roboto Medium"/>
              <a:ea typeface="Roboto Medium"/>
              <a:cs typeface="Roboto Medium"/>
              <a:sym typeface="Roboto Medium"/>
            </a:endParaRPr>
          </a:p>
        </p:txBody>
      </p:sp>
      <p:sp>
        <p:nvSpPr>
          <p:cNvPr id="43" name="Google Shape;43;p5"/>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4" name="Google Shape;44;p5"/>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 name="Google Shape;45;p5"/>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sp>
        <p:nvSpPr>
          <p:cNvPr id="46" name="Google Shape;46;p5"/>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40. Bullets 1–7 (Yellow/Green)">
  <p:cSld name="CUSTOM_2_7_1_3_1_1_1_2_1">
    <p:spTree>
      <p:nvGrpSpPr>
        <p:cNvPr id="1" name="Shape 783"/>
        <p:cNvGrpSpPr/>
        <p:nvPr/>
      </p:nvGrpSpPr>
      <p:grpSpPr>
        <a:xfrm>
          <a:off x="0" y="0"/>
          <a:ext cx="0" cy="0"/>
          <a:chOff x="0" y="0"/>
          <a:chExt cx="0" cy="0"/>
        </a:xfrm>
      </p:grpSpPr>
      <p:sp>
        <p:nvSpPr>
          <p:cNvPr id="784" name="Google Shape;784;p41"/>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4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86" name="Google Shape;786;p4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87" name="Google Shape;787;p4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88" name="Google Shape;788;p4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89" name="Google Shape;789;p4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90" name="Google Shape;790;p4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1" name="Google Shape;791;p41"/>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2" name="Google Shape;792;p41"/>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41"/>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4" name="Google Shape;794;p41"/>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41"/>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6" name="Google Shape;796;p41"/>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41"/>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8" name="Google Shape;798;p41"/>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41"/>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00" name="Google Shape;800;p41"/>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41"/>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02" name="Google Shape;802;p41"/>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41"/>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04" name="Google Shape;804;p41"/>
          <p:cNvPicPr preferRelativeResize="0"/>
          <p:nvPr/>
        </p:nvPicPr>
        <p:blipFill rotWithShape="1">
          <a:blip r:embed="rId2">
            <a:alphaModFix/>
          </a:blip>
          <a:srcRect t="1830" b="1830"/>
          <a:stretch/>
        </p:blipFill>
        <p:spPr>
          <a:xfrm>
            <a:off x="429768" y="1171588"/>
            <a:ext cx="521208" cy="396118"/>
          </a:xfrm>
          <a:prstGeom prst="rect">
            <a:avLst/>
          </a:prstGeom>
          <a:noFill/>
          <a:ln>
            <a:noFill/>
          </a:ln>
        </p:spPr>
      </p:pic>
      <p:pic>
        <p:nvPicPr>
          <p:cNvPr id="805" name="Google Shape;805;p41"/>
          <p:cNvPicPr preferRelativeResize="0"/>
          <p:nvPr/>
        </p:nvPicPr>
        <p:blipFill rotWithShape="1">
          <a:blip r:embed="rId2">
            <a:alphaModFix/>
          </a:blip>
          <a:srcRect t="1830" b="1830"/>
          <a:stretch/>
        </p:blipFill>
        <p:spPr>
          <a:xfrm>
            <a:off x="429768" y="1709650"/>
            <a:ext cx="521208" cy="396118"/>
          </a:xfrm>
          <a:prstGeom prst="rect">
            <a:avLst/>
          </a:prstGeom>
          <a:noFill/>
          <a:ln>
            <a:noFill/>
          </a:ln>
        </p:spPr>
      </p:pic>
      <p:pic>
        <p:nvPicPr>
          <p:cNvPr id="806" name="Google Shape;806;p41"/>
          <p:cNvPicPr preferRelativeResize="0"/>
          <p:nvPr/>
        </p:nvPicPr>
        <p:blipFill rotWithShape="1">
          <a:blip r:embed="rId2">
            <a:alphaModFix/>
          </a:blip>
          <a:srcRect t="1830" b="1830"/>
          <a:stretch/>
        </p:blipFill>
        <p:spPr>
          <a:xfrm>
            <a:off x="429768" y="2205600"/>
            <a:ext cx="521208" cy="396118"/>
          </a:xfrm>
          <a:prstGeom prst="rect">
            <a:avLst/>
          </a:prstGeom>
          <a:noFill/>
          <a:ln>
            <a:noFill/>
          </a:ln>
        </p:spPr>
      </p:pic>
      <p:pic>
        <p:nvPicPr>
          <p:cNvPr id="807" name="Google Shape;807;p41"/>
          <p:cNvPicPr preferRelativeResize="0"/>
          <p:nvPr/>
        </p:nvPicPr>
        <p:blipFill rotWithShape="1">
          <a:blip r:embed="rId2">
            <a:alphaModFix/>
          </a:blip>
          <a:srcRect t="1830" b="1830"/>
          <a:stretch/>
        </p:blipFill>
        <p:spPr>
          <a:xfrm>
            <a:off x="429768" y="2755163"/>
            <a:ext cx="521208" cy="396118"/>
          </a:xfrm>
          <a:prstGeom prst="rect">
            <a:avLst/>
          </a:prstGeom>
          <a:noFill/>
          <a:ln>
            <a:noFill/>
          </a:ln>
        </p:spPr>
      </p:pic>
      <p:pic>
        <p:nvPicPr>
          <p:cNvPr id="808" name="Google Shape;808;p41"/>
          <p:cNvPicPr preferRelativeResize="0"/>
          <p:nvPr/>
        </p:nvPicPr>
        <p:blipFill rotWithShape="1">
          <a:blip r:embed="rId2">
            <a:alphaModFix/>
          </a:blip>
          <a:srcRect t="1830" b="1830"/>
          <a:stretch/>
        </p:blipFill>
        <p:spPr>
          <a:xfrm>
            <a:off x="429768" y="3277788"/>
            <a:ext cx="521208" cy="396118"/>
          </a:xfrm>
          <a:prstGeom prst="rect">
            <a:avLst/>
          </a:prstGeom>
          <a:noFill/>
          <a:ln>
            <a:noFill/>
          </a:ln>
        </p:spPr>
      </p:pic>
      <p:pic>
        <p:nvPicPr>
          <p:cNvPr id="809" name="Google Shape;809;p41"/>
          <p:cNvPicPr preferRelativeResize="0"/>
          <p:nvPr/>
        </p:nvPicPr>
        <p:blipFill rotWithShape="1">
          <a:blip r:embed="rId2">
            <a:alphaModFix/>
          </a:blip>
          <a:srcRect t="1830" b="1830"/>
          <a:stretch/>
        </p:blipFill>
        <p:spPr>
          <a:xfrm>
            <a:off x="429768" y="3794760"/>
            <a:ext cx="520979" cy="393192"/>
          </a:xfrm>
          <a:prstGeom prst="rect">
            <a:avLst/>
          </a:prstGeom>
          <a:noFill/>
          <a:ln>
            <a:noFill/>
          </a:ln>
        </p:spPr>
      </p:pic>
      <p:pic>
        <p:nvPicPr>
          <p:cNvPr id="810" name="Google Shape;810;p41"/>
          <p:cNvPicPr preferRelativeResize="0"/>
          <p:nvPr/>
        </p:nvPicPr>
        <p:blipFill rotWithShape="1">
          <a:blip r:embed="rId2">
            <a:alphaModFix/>
          </a:blip>
          <a:srcRect t="1830" b="1830"/>
          <a:stretch/>
        </p:blipFill>
        <p:spPr>
          <a:xfrm>
            <a:off x="429768" y="4343400"/>
            <a:ext cx="520979"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41. Bullets 1–7 (Gray)">
  <p:cSld name="CUSTOM_2_7_1_3_1_1_1_2_1_1">
    <p:spTree>
      <p:nvGrpSpPr>
        <p:cNvPr id="1" name="Shape 811"/>
        <p:cNvGrpSpPr/>
        <p:nvPr/>
      </p:nvGrpSpPr>
      <p:grpSpPr>
        <a:xfrm>
          <a:off x="0" y="0"/>
          <a:ext cx="0" cy="0"/>
          <a:chOff x="0" y="0"/>
          <a:chExt cx="0" cy="0"/>
        </a:xfrm>
      </p:grpSpPr>
      <p:sp>
        <p:nvSpPr>
          <p:cNvPr id="812" name="Google Shape;812;p42"/>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4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14" name="Google Shape;814;p4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15" name="Google Shape;815;p4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816" name="Google Shape;816;p4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817" name="Google Shape;817;p4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18" name="Google Shape;818;p4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19" name="Google Shape;819;p42"/>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0" name="Google Shape;820;p42"/>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42"/>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2" name="Google Shape;822;p42"/>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42"/>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4" name="Google Shape;824;p42"/>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42"/>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6" name="Google Shape;826;p42"/>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42"/>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8" name="Google Shape;828;p42"/>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42"/>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30" name="Google Shape;830;p42"/>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42"/>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32" name="Google Shape;832;p42"/>
          <p:cNvPicPr preferRelativeResize="0"/>
          <p:nvPr/>
        </p:nvPicPr>
        <p:blipFill rotWithShape="1">
          <a:blip r:embed="rId2">
            <a:alphaModFix/>
          </a:blip>
          <a:srcRect t="2552" b="2561"/>
          <a:stretch/>
        </p:blipFill>
        <p:spPr>
          <a:xfrm>
            <a:off x="429768" y="1171588"/>
            <a:ext cx="521208" cy="396118"/>
          </a:xfrm>
          <a:prstGeom prst="rect">
            <a:avLst/>
          </a:prstGeom>
          <a:noFill/>
          <a:ln>
            <a:noFill/>
          </a:ln>
        </p:spPr>
      </p:pic>
      <p:pic>
        <p:nvPicPr>
          <p:cNvPr id="833" name="Google Shape;833;p42"/>
          <p:cNvPicPr preferRelativeResize="0"/>
          <p:nvPr/>
        </p:nvPicPr>
        <p:blipFill rotWithShape="1">
          <a:blip r:embed="rId2">
            <a:alphaModFix/>
          </a:blip>
          <a:srcRect t="2552" b="2561"/>
          <a:stretch/>
        </p:blipFill>
        <p:spPr>
          <a:xfrm>
            <a:off x="429768" y="1709650"/>
            <a:ext cx="521208" cy="396118"/>
          </a:xfrm>
          <a:prstGeom prst="rect">
            <a:avLst/>
          </a:prstGeom>
          <a:noFill/>
          <a:ln>
            <a:noFill/>
          </a:ln>
        </p:spPr>
      </p:pic>
      <p:pic>
        <p:nvPicPr>
          <p:cNvPr id="834" name="Google Shape;834;p42"/>
          <p:cNvPicPr preferRelativeResize="0"/>
          <p:nvPr/>
        </p:nvPicPr>
        <p:blipFill rotWithShape="1">
          <a:blip r:embed="rId2">
            <a:alphaModFix/>
          </a:blip>
          <a:srcRect t="2552" b="2561"/>
          <a:stretch/>
        </p:blipFill>
        <p:spPr>
          <a:xfrm>
            <a:off x="429768" y="2205600"/>
            <a:ext cx="521208" cy="396118"/>
          </a:xfrm>
          <a:prstGeom prst="rect">
            <a:avLst/>
          </a:prstGeom>
          <a:noFill/>
          <a:ln>
            <a:noFill/>
          </a:ln>
        </p:spPr>
      </p:pic>
      <p:pic>
        <p:nvPicPr>
          <p:cNvPr id="835" name="Google Shape;835;p42"/>
          <p:cNvPicPr preferRelativeResize="0"/>
          <p:nvPr/>
        </p:nvPicPr>
        <p:blipFill rotWithShape="1">
          <a:blip r:embed="rId2">
            <a:alphaModFix/>
          </a:blip>
          <a:srcRect t="2552" b="2561"/>
          <a:stretch/>
        </p:blipFill>
        <p:spPr>
          <a:xfrm>
            <a:off x="429768" y="2755163"/>
            <a:ext cx="521208" cy="396118"/>
          </a:xfrm>
          <a:prstGeom prst="rect">
            <a:avLst/>
          </a:prstGeom>
          <a:noFill/>
          <a:ln>
            <a:noFill/>
          </a:ln>
        </p:spPr>
      </p:pic>
      <p:pic>
        <p:nvPicPr>
          <p:cNvPr id="836" name="Google Shape;836;p42"/>
          <p:cNvPicPr preferRelativeResize="0"/>
          <p:nvPr/>
        </p:nvPicPr>
        <p:blipFill rotWithShape="1">
          <a:blip r:embed="rId2">
            <a:alphaModFix/>
          </a:blip>
          <a:srcRect t="2552" b="2561"/>
          <a:stretch/>
        </p:blipFill>
        <p:spPr>
          <a:xfrm>
            <a:off x="429768" y="3277788"/>
            <a:ext cx="521208" cy="396118"/>
          </a:xfrm>
          <a:prstGeom prst="rect">
            <a:avLst/>
          </a:prstGeom>
          <a:noFill/>
          <a:ln>
            <a:noFill/>
          </a:ln>
        </p:spPr>
      </p:pic>
      <p:pic>
        <p:nvPicPr>
          <p:cNvPr id="837" name="Google Shape;837;p42"/>
          <p:cNvPicPr preferRelativeResize="0"/>
          <p:nvPr/>
        </p:nvPicPr>
        <p:blipFill rotWithShape="1">
          <a:blip r:embed="rId2">
            <a:alphaModFix/>
          </a:blip>
          <a:srcRect t="2883" b="2892"/>
          <a:stretch/>
        </p:blipFill>
        <p:spPr>
          <a:xfrm>
            <a:off x="429768" y="3794760"/>
            <a:ext cx="520980" cy="393192"/>
          </a:xfrm>
          <a:prstGeom prst="rect">
            <a:avLst/>
          </a:prstGeom>
          <a:noFill/>
          <a:ln>
            <a:noFill/>
          </a:ln>
        </p:spPr>
      </p:pic>
      <p:pic>
        <p:nvPicPr>
          <p:cNvPr id="838" name="Google Shape;838;p42"/>
          <p:cNvPicPr preferRelativeResize="0"/>
          <p:nvPr/>
        </p:nvPicPr>
        <p:blipFill rotWithShape="1">
          <a:blip r:embed="rId2">
            <a:alphaModFix/>
          </a:blip>
          <a:srcRect t="2883" b="2892"/>
          <a:stretch/>
        </p:blipFill>
        <p:spPr>
          <a:xfrm>
            <a:off x="429768" y="4343400"/>
            <a:ext cx="520980"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42. Bullets 1–7 (Blue)">
  <p:cSld name="CUSTOM_2_7_1_3_1_1_1_2_1_1_1">
    <p:spTree>
      <p:nvGrpSpPr>
        <p:cNvPr id="1" name="Shape 839"/>
        <p:cNvGrpSpPr/>
        <p:nvPr/>
      </p:nvGrpSpPr>
      <p:grpSpPr>
        <a:xfrm>
          <a:off x="0" y="0"/>
          <a:ext cx="0" cy="0"/>
          <a:chOff x="0" y="0"/>
          <a:chExt cx="0" cy="0"/>
        </a:xfrm>
      </p:grpSpPr>
      <p:sp>
        <p:nvSpPr>
          <p:cNvPr id="840" name="Google Shape;840;p43"/>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4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2" name="Google Shape;842;p4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43" name="Google Shape;843;p4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844" name="Google Shape;844;p4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845" name="Google Shape;845;p4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46" name="Google Shape;846;p4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7" name="Google Shape;847;p43"/>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8" name="Google Shape;848;p43"/>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43"/>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50" name="Google Shape;850;p43"/>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43"/>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52" name="Google Shape;852;p43"/>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43"/>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54" name="Google Shape;854;p43"/>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43"/>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56" name="Google Shape;856;p43"/>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43"/>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58" name="Google Shape;858;p43"/>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43"/>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60" name="Google Shape;860;p43"/>
          <p:cNvPicPr preferRelativeResize="0"/>
          <p:nvPr/>
        </p:nvPicPr>
        <p:blipFill rotWithShape="1">
          <a:blip r:embed="rId2">
            <a:alphaModFix/>
          </a:blip>
          <a:srcRect t="1276" b="1276"/>
          <a:stretch/>
        </p:blipFill>
        <p:spPr>
          <a:xfrm>
            <a:off x="429768" y="1171588"/>
            <a:ext cx="521208" cy="396118"/>
          </a:xfrm>
          <a:prstGeom prst="rect">
            <a:avLst/>
          </a:prstGeom>
          <a:noFill/>
          <a:ln>
            <a:noFill/>
          </a:ln>
        </p:spPr>
      </p:pic>
      <p:pic>
        <p:nvPicPr>
          <p:cNvPr id="861" name="Google Shape;861;p43"/>
          <p:cNvPicPr preferRelativeResize="0"/>
          <p:nvPr/>
        </p:nvPicPr>
        <p:blipFill rotWithShape="1">
          <a:blip r:embed="rId2">
            <a:alphaModFix/>
          </a:blip>
          <a:srcRect t="1276" b="1276"/>
          <a:stretch/>
        </p:blipFill>
        <p:spPr>
          <a:xfrm>
            <a:off x="429768" y="1709650"/>
            <a:ext cx="521208" cy="396119"/>
          </a:xfrm>
          <a:prstGeom prst="rect">
            <a:avLst/>
          </a:prstGeom>
          <a:noFill/>
          <a:ln>
            <a:noFill/>
          </a:ln>
        </p:spPr>
      </p:pic>
      <p:pic>
        <p:nvPicPr>
          <p:cNvPr id="862" name="Google Shape;862;p43"/>
          <p:cNvPicPr preferRelativeResize="0"/>
          <p:nvPr/>
        </p:nvPicPr>
        <p:blipFill rotWithShape="1">
          <a:blip r:embed="rId2">
            <a:alphaModFix/>
          </a:blip>
          <a:srcRect t="1276" b="1276"/>
          <a:stretch/>
        </p:blipFill>
        <p:spPr>
          <a:xfrm>
            <a:off x="429768" y="2205600"/>
            <a:ext cx="521208" cy="396118"/>
          </a:xfrm>
          <a:prstGeom prst="rect">
            <a:avLst/>
          </a:prstGeom>
          <a:noFill/>
          <a:ln>
            <a:noFill/>
          </a:ln>
        </p:spPr>
      </p:pic>
      <p:pic>
        <p:nvPicPr>
          <p:cNvPr id="863" name="Google Shape;863;p43"/>
          <p:cNvPicPr preferRelativeResize="0"/>
          <p:nvPr/>
        </p:nvPicPr>
        <p:blipFill rotWithShape="1">
          <a:blip r:embed="rId2">
            <a:alphaModFix/>
          </a:blip>
          <a:srcRect t="1276" b="1276"/>
          <a:stretch/>
        </p:blipFill>
        <p:spPr>
          <a:xfrm>
            <a:off x="429768" y="2755163"/>
            <a:ext cx="521208" cy="396119"/>
          </a:xfrm>
          <a:prstGeom prst="rect">
            <a:avLst/>
          </a:prstGeom>
          <a:noFill/>
          <a:ln>
            <a:noFill/>
          </a:ln>
        </p:spPr>
      </p:pic>
      <p:pic>
        <p:nvPicPr>
          <p:cNvPr id="864" name="Google Shape;864;p43"/>
          <p:cNvPicPr preferRelativeResize="0"/>
          <p:nvPr/>
        </p:nvPicPr>
        <p:blipFill rotWithShape="1">
          <a:blip r:embed="rId2">
            <a:alphaModFix/>
          </a:blip>
          <a:srcRect t="1276" b="1276"/>
          <a:stretch/>
        </p:blipFill>
        <p:spPr>
          <a:xfrm>
            <a:off x="429768" y="3277788"/>
            <a:ext cx="521208" cy="396118"/>
          </a:xfrm>
          <a:prstGeom prst="rect">
            <a:avLst/>
          </a:prstGeom>
          <a:noFill/>
          <a:ln>
            <a:noFill/>
          </a:ln>
        </p:spPr>
      </p:pic>
      <p:pic>
        <p:nvPicPr>
          <p:cNvPr id="865" name="Google Shape;865;p43"/>
          <p:cNvPicPr preferRelativeResize="0"/>
          <p:nvPr/>
        </p:nvPicPr>
        <p:blipFill rotWithShape="1">
          <a:blip r:embed="rId2">
            <a:alphaModFix/>
          </a:blip>
          <a:srcRect t="1616" b="1616"/>
          <a:stretch/>
        </p:blipFill>
        <p:spPr>
          <a:xfrm>
            <a:off x="429768" y="3794760"/>
            <a:ext cx="520980" cy="393192"/>
          </a:xfrm>
          <a:prstGeom prst="rect">
            <a:avLst/>
          </a:prstGeom>
          <a:noFill/>
          <a:ln>
            <a:noFill/>
          </a:ln>
        </p:spPr>
      </p:pic>
      <p:pic>
        <p:nvPicPr>
          <p:cNvPr id="866" name="Google Shape;866;p43"/>
          <p:cNvPicPr preferRelativeResize="0"/>
          <p:nvPr/>
        </p:nvPicPr>
        <p:blipFill rotWithShape="1">
          <a:blip r:embed="rId2">
            <a:alphaModFix/>
          </a:blip>
          <a:srcRect t="1616" b="1616"/>
          <a:stretch/>
        </p:blipFill>
        <p:spPr>
          <a:xfrm>
            <a:off x="429768" y="4343400"/>
            <a:ext cx="520980"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43. Bullets 1–8 (Green)">
  <p:cSld name="CUSTOM_2_7_1_3_1_1_1_1_1_1">
    <p:spTree>
      <p:nvGrpSpPr>
        <p:cNvPr id="1" name="Shape 867"/>
        <p:cNvGrpSpPr/>
        <p:nvPr/>
      </p:nvGrpSpPr>
      <p:grpSpPr>
        <a:xfrm>
          <a:off x="0" y="0"/>
          <a:ext cx="0" cy="0"/>
          <a:chOff x="0" y="0"/>
          <a:chExt cx="0" cy="0"/>
        </a:xfrm>
      </p:grpSpPr>
      <p:sp>
        <p:nvSpPr>
          <p:cNvPr id="868" name="Google Shape;868;p4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69" name="Google Shape;869;p4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70" name="Google Shape;870;p4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871" name="Google Shape;871;p4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872" name="Google Shape;872;p4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73" name="Google Shape;873;p4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4" name="Google Shape;874;p44"/>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44"/>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6" name="Google Shape;876;p44"/>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44"/>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8" name="Google Shape;878;p44"/>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44"/>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80" name="Google Shape;880;p44"/>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44"/>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82" name="Google Shape;882;p44"/>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44"/>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84" name="Google Shape;884;p44"/>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44"/>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86" name="Google Shape;886;p44"/>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44"/>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88" name="Google Shape;888;p44"/>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44"/>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90" name="Google Shape;890;p44"/>
          <p:cNvPicPr preferRelativeResize="0"/>
          <p:nvPr/>
        </p:nvPicPr>
        <p:blipFill rotWithShape="1">
          <a:blip r:embed="rId2">
            <a:alphaModFix/>
          </a:blip>
          <a:srcRect t="1830" b="1830"/>
          <a:stretch/>
        </p:blipFill>
        <p:spPr>
          <a:xfrm>
            <a:off x="429768" y="1261872"/>
            <a:ext cx="475488" cy="361371"/>
          </a:xfrm>
          <a:prstGeom prst="rect">
            <a:avLst/>
          </a:prstGeom>
          <a:noFill/>
          <a:ln>
            <a:noFill/>
          </a:ln>
        </p:spPr>
      </p:pic>
      <p:pic>
        <p:nvPicPr>
          <p:cNvPr id="891" name="Google Shape;891;p44"/>
          <p:cNvPicPr preferRelativeResize="0"/>
          <p:nvPr/>
        </p:nvPicPr>
        <p:blipFill rotWithShape="1">
          <a:blip r:embed="rId3">
            <a:alphaModFix/>
          </a:blip>
          <a:srcRect t="1047" b="1037"/>
          <a:stretch/>
        </p:blipFill>
        <p:spPr>
          <a:xfrm>
            <a:off x="429768" y="1709928"/>
            <a:ext cx="475488" cy="361371"/>
          </a:xfrm>
          <a:prstGeom prst="rect">
            <a:avLst/>
          </a:prstGeom>
          <a:noFill/>
          <a:ln>
            <a:noFill/>
          </a:ln>
        </p:spPr>
      </p:pic>
      <p:pic>
        <p:nvPicPr>
          <p:cNvPr id="892" name="Google Shape;892;p44"/>
          <p:cNvPicPr preferRelativeResize="0"/>
          <p:nvPr/>
        </p:nvPicPr>
        <p:blipFill rotWithShape="1">
          <a:blip r:embed="rId2">
            <a:alphaModFix/>
          </a:blip>
          <a:srcRect t="1830" b="1830"/>
          <a:stretch/>
        </p:blipFill>
        <p:spPr>
          <a:xfrm>
            <a:off x="429768" y="2129247"/>
            <a:ext cx="475488" cy="361371"/>
          </a:xfrm>
          <a:prstGeom prst="rect">
            <a:avLst/>
          </a:prstGeom>
          <a:noFill/>
          <a:ln>
            <a:noFill/>
          </a:ln>
        </p:spPr>
      </p:pic>
      <p:pic>
        <p:nvPicPr>
          <p:cNvPr id="893" name="Google Shape;893;p44"/>
          <p:cNvPicPr preferRelativeResize="0"/>
          <p:nvPr/>
        </p:nvPicPr>
        <p:blipFill rotWithShape="1">
          <a:blip r:embed="rId3">
            <a:alphaModFix/>
          </a:blip>
          <a:srcRect t="1047" b="1037"/>
          <a:stretch/>
        </p:blipFill>
        <p:spPr>
          <a:xfrm>
            <a:off x="429768" y="2577303"/>
            <a:ext cx="475488" cy="361371"/>
          </a:xfrm>
          <a:prstGeom prst="rect">
            <a:avLst/>
          </a:prstGeom>
          <a:noFill/>
          <a:ln>
            <a:noFill/>
          </a:ln>
        </p:spPr>
      </p:pic>
      <p:pic>
        <p:nvPicPr>
          <p:cNvPr id="894" name="Google Shape;894;p44"/>
          <p:cNvPicPr preferRelativeResize="0"/>
          <p:nvPr/>
        </p:nvPicPr>
        <p:blipFill rotWithShape="1">
          <a:blip r:embed="rId2">
            <a:alphaModFix/>
          </a:blip>
          <a:srcRect t="1830" b="1830"/>
          <a:stretch/>
        </p:blipFill>
        <p:spPr>
          <a:xfrm>
            <a:off x="429768" y="2999232"/>
            <a:ext cx="475488" cy="361371"/>
          </a:xfrm>
          <a:prstGeom prst="rect">
            <a:avLst/>
          </a:prstGeom>
          <a:noFill/>
          <a:ln>
            <a:noFill/>
          </a:ln>
        </p:spPr>
      </p:pic>
      <p:pic>
        <p:nvPicPr>
          <p:cNvPr id="895" name="Google Shape;895;p44"/>
          <p:cNvPicPr preferRelativeResize="0"/>
          <p:nvPr/>
        </p:nvPicPr>
        <p:blipFill rotWithShape="1">
          <a:blip r:embed="rId3">
            <a:alphaModFix/>
          </a:blip>
          <a:srcRect t="1047" b="1037"/>
          <a:stretch/>
        </p:blipFill>
        <p:spPr>
          <a:xfrm>
            <a:off x="429768" y="3438144"/>
            <a:ext cx="475488" cy="361371"/>
          </a:xfrm>
          <a:prstGeom prst="rect">
            <a:avLst/>
          </a:prstGeom>
          <a:noFill/>
          <a:ln>
            <a:noFill/>
          </a:ln>
        </p:spPr>
      </p:pic>
      <p:pic>
        <p:nvPicPr>
          <p:cNvPr id="896" name="Google Shape;896;p44"/>
          <p:cNvPicPr preferRelativeResize="0"/>
          <p:nvPr/>
        </p:nvPicPr>
        <p:blipFill rotWithShape="1">
          <a:blip r:embed="rId2">
            <a:alphaModFix/>
          </a:blip>
          <a:srcRect t="1830" b="1830"/>
          <a:stretch/>
        </p:blipFill>
        <p:spPr>
          <a:xfrm>
            <a:off x="429768" y="3877056"/>
            <a:ext cx="475488" cy="361371"/>
          </a:xfrm>
          <a:prstGeom prst="rect">
            <a:avLst/>
          </a:prstGeom>
          <a:noFill/>
          <a:ln>
            <a:noFill/>
          </a:ln>
        </p:spPr>
      </p:pic>
      <p:pic>
        <p:nvPicPr>
          <p:cNvPr id="897" name="Google Shape;897;p44"/>
          <p:cNvPicPr preferRelativeResize="0"/>
          <p:nvPr/>
        </p:nvPicPr>
        <p:blipFill rotWithShape="1">
          <a:blip r:embed="rId3">
            <a:alphaModFix/>
          </a:blip>
          <a:srcRect t="1047" b="1037"/>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44. Bullets 1–8 (Yellow/Green)">
  <p:cSld name="CUSTOM_2_7_1_3_1_1_1_1_1_1_1">
    <p:spTree>
      <p:nvGrpSpPr>
        <p:cNvPr id="1" name="Shape 898"/>
        <p:cNvGrpSpPr/>
        <p:nvPr/>
      </p:nvGrpSpPr>
      <p:grpSpPr>
        <a:xfrm>
          <a:off x="0" y="0"/>
          <a:ext cx="0" cy="0"/>
          <a:chOff x="0" y="0"/>
          <a:chExt cx="0" cy="0"/>
        </a:xfrm>
      </p:grpSpPr>
      <p:sp>
        <p:nvSpPr>
          <p:cNvPr id="899" name="Google Shape;899;p4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0" name="Google Shape;900;p4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901" name="Google Shape;901;p4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902" name="Google Shape;902;p4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903" name="Google Shape;903;p4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904" name="Google Shape;904;p4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5" name="Google Shape;905;p45"/>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45"/>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7" name="Google Shape;907;p45"/>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45"/>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9" name="Google Shape;909;p45"/>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45"/>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1" name="Google Shape;911;p45"/>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45"/>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3" name="Google Shape;913;p45"/>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45"/>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5" name="Google Shape;915;p45"/>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45"/>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7" name="Google Shape;917;p45"/>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45"/>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9" name="Google Shape;919;p45"/>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45"/>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21" name="Google Shape;921;p45"/>
          <p:cNvPicPr preferRelativeResize="0"/>
          <p:nvPr/>
        </p:nvPicPr>
        <p:blipFill rotWithShape="1">
          <a:blip r:embed="rId2">
            <a:alphaModFix/>
          </a:blip>
          <a:srcRect t="1830" b="1830"/>
          <a:stretch/>
        </p:blipFill>
        <p:spPr>
          <a:xfrm>
            <a:off x="429768" y="1261872"/>
            <a:ext cx="475488" cy="361371"/>
          </a:xfrm>
          <a:prstGeom prst="rect">
            <a:avLst/>
          </a:prstGeom>
          <a:noFill/>
          <a:ln>
            <a:noFill/>
          </a:ln>
        </p:spPr>
      </p:pic>
      <p:pic>
        <p:nvPicPr>
          <p:cNvPr id="922" name="Google Shape;922;p45"/>
          <p:cNvPicPr preferRelativeResize="0"/>
          <p:nvPr/>
        </p:nvPicPr>
        <p:blipFill rotWithShape="1">
          <a:blip r:embed="rId2">
            <a:alphaModFix/>
          </a:blip>
          <a:srcRect t="1830" b="1830"/>
          <a:stretch/>
        </p:blipFill>
        <p:spPr>
          <a:xfrm>
            <a:off x="429768" y="1709928"/>
            <a:ext cx="475488" cy="361371"/>
          </a:xfrm>
          <a:prstGeom prst="rect">
            <a:avLst/>
          </a:prstGeom>
          <a:noFill/>
          <a:ln>
            <a:noFill/>
          </a:ln>
        </p:spPr>
      </p:pic>
      <p:pic>
        <p:nvPicPr>
          <p:cNvPr id="923" name="Google Shape;923;p45"/>
          <p:cNvPicPr preferRelativeResize="0"/>
          <p:nvPr/>
        </p:nvPicPr>
        <p:blipFill rotWithShape="1">
          <a:blip r:embed="rId2">
            <a:alphaModFix/>
          </a:blip>
          <a:srcRect t="1830" b="1830"/>
          <a:stretch/>
        </p:blipFill>
        <p:spPr>
          <a:xfrm>
            <a:off x="429768" y="2129247"/>
            <a:ext cx="475488" cy="361371"/>
          </a:xfrm>
          <a:prstGeom prst="rect">
            <a:avLst/>
          </a:prstGeom>
          <a:noFill/>
          <a:ln>
            <a:noFill/>
          </a:ln>
        </p:spPr>
      </p:pic>
      <p:pic>
        <p:nvPicPr>
          <p:cNvPr id="924" name="Google Shape;924;p45"/>
          <p:cNvPicPr preferRelativeResize="0"/>
          <p:nvPr/>
        </p:nvPicPr>
        <p:blipFill rotWithShape="1">
          <a:blip r:embed="rId2">
            <a:alphaModFix/>
          </a:blip>
          <a:srcRect t="1830" b="1830"/>
          <a:stretch/>
        </p:blipFill>
        <p:spPr>
          <a:xfrm>
            <a:off x="429768" y="2577303"/>
            <a:ext cx="475488" cy="361371"/>
          </a:xfrm>
          <a:prstGeom prst="rect">
            <a:avLst/>
          </a:prstGeom>
          <a:noFill/>
          <a:ln>
            <a:noFill/>
          </a:ln>
        </p:spPr>
      </p:pic>
      <p:pic>
        <p:nvPicPr>
          <p:cNvPr id="925" name="Google Shape;925;p45"/>
          <p:cNvPicPr preferRelativeResize="0"/>
          <p:nvPr/>
        </p:nvPicPr>
        <p:blipFill rotWithShape="1">
          <a:blip r:embed="rId2">
            <a:alphaModFix/>
          </a:blip>
          <a:srcRect t="1830" b="1830"/>
          <a:stretch/>
        </p:blipFill>
        <p:spPr>
          <a:xfrm>
            <a:off x="429768" y="2999232"/>
            <a:ext cx="475488" cy="361371"/>
          </a:xfrm>
          <a:prstGeom prst="rect">
            <a:avLst/>
          </a:prstGeom>
          <a:noFill/>
          <a:ln>
            <a:noFill/>
          </a:ln>
        </p:spPr>
      </p:pic>
      <p:pic>
        <p:nvPicPr>
          <p:cNvPr id="926" name="Google Shape;926;p45"/>
          <p:cNvPicPr preferRelativeResize="0"/>
          <p:nvPr/>
        </p:nvPicPr>
        <p:blipFill rotWithShape="1">
          <a:blip r:embed="rId2">
            <a:alphaModFix/>
          </a:blip>
          <a:srcRect t="1830" b="1830"/>
          <a:stretch/>
        </p:blipFill>
        <p:spPr>
          <a:xfrm>
            <a:off x="429768" y="3438144"/>
            <a:ext cx="475488" cy="361371"/>
          </a:xfrm>
          <a:prstGeom prst="rect">
            <a:avLst/>
          </a:prstGeom>
          <a:noFill/>
          <a:ln>
            <a:noFill/>
          </a:ln>
        </p:spPr>
      </p:pic>
      <p:pic>
        <p:nvPicPr>
          <p:cNvPr id="927" name="Google Shape;927;p45"/>
          <p:cNvPicPr preferRelativeResize="0"/>
          <p:nvPr/>
        </p:nvPicPr>
        <p:blipFill rotWithShape="1">
          <a:blip r:embed="rId2">
            <a:alphaModFix/>
          </a:blip>
          <a:srcRect t="1830" b="1830"/>
          <a:stretch/>
        </p:blipFill>
        <p:spPr>
          <a:xfrm>
            <a:off x="429768" y="3877056"/>
            <a:ext cx="475488" cy="361371"/>
          </a:xfrm>
          <a:prstGeom prst="rect">
            <a:avLst/>
          </a:prstGeom>
          <a:noFill/>
          <a:ln>
            <a:noFill/>
          </a:ln>
        </p:spPr>
      </p:pic>
      <p:pic>
        <p:nvPicPr>
          <p:cNvPr id="928" name="Google Shape;928;p45"/>
          <p:cNvPicPr preferRelativeResize="0"/>
          <p:nvPr/>
        </p:nvPicPr>
        <p:blipFill rotWithShape="1">
          <a:blip r:embed="rId2">
            <a:alphaModFix/>
          </a:blip>
          <a:srcRect t="1830" b="1830"/>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45. Bullets 1–8 (Gray)">
  <p:cSld name="CUSTOM_2_7_1_3_1_1_1_1_1_1_1_1">
    <p:spTree>
      <p:nvGrpSpPr>
        <p:cNvPr id="1" name="Shape 929"/>
        <p:cNvGrpSpPr/>
        <p:nvPr/>
      </p:nvGrpSpPr>
      <p:grpSpPr>
        <a:xfrm>
          <a:off x="0" y="0"/>
          <a:ext cx="0" cy="0"/>
          <a:chOff x="0" y="0"/>
          <a:chExt cx="0" cy="0"/>
        </a:xfrm>
      </p:grpSpPr>
      <p:sp>
        <p:nvSpPr>
          <p:cNvPr id="930" name="Google Shape;930;p4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1" name="Google Shape;931;p4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932" name="Google Shape;932;p4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933" name="Google Shape;933;p4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934" name="Google Shape;934;p4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935" name="Google Shape;935;p4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6" name="Google Shape;936;p46"/>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46"/>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8" name="Google Shape;938;p46"/>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46"/>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0" name="Google Shape;940;p46"/>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46"/>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2" name="Google Shape;942;p46"/>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46"/>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4" name="Google Shape;944;p46"/>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46"/>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6" name="Google Shape;946;p46"/>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46"/>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8" name="Google Shape;948;p46"/>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46"/>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50" name="Google Shape;950;p46"/>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46"/>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52" name="Google Shape;952;p46"/>
          <p:cNvPicPr preferRelativeResize="0"/>
          <p:nvPr/>
        </p:nvPicPr>
        <p:blipFill rotWithShape="1">
          <a:blip r:embed="rId2">
            <a:alphaModFix/>
          </a:blip>
          <a:srcRect t="2552" b="2561"/>
          <a:stretch/>
        </p:blipFill>
        <p:spPr>
          <a:xfrm>
            <a:off x="429768" y="1261872"/>
            <a:ext cx="475488" cy="361371"/>
          </a:xfrm>
          <a:prstGeom prst="rect">
            <a:avLst/>
          </a:prstGeom>
          <a:noFill/>
          <a:ln>
            <a:noFill/>
          </a:ln>
        </p:spPr>
      </p:pic>
      <p:pic>
        <p:nvPicPr>
          <p:cNvPr id="953" name="Google Shape;953;p46"/>
          <p:cNvPicPr preferRelativeResize="0"/>
          <p:nvPr/>
        </p:nvPicPr>
        <p:blipFill rotWithShape="1">
          <a:blip r:embed="rId2">
            <a:alphaModFix/>
          </a:blip>
          <a:srcRect t="2552" b="2561"/>
          <a:stretch/>
        </p:blipFill>
        <p:spPr>
          <a:xfrm>
            <a:off x="429768" y="1709928"/>
            <a:ext cx="475488" cy="361371"/>
          </a:xfrm>
          <a:prstGeom prst="rect">
            <a:avLst/>
          </a:prstGeom>
          <a:noFill/>
          <a:ln>
            <a:noFill/>
          </a:ln>
        </p:spPr>
      </p:pic>
      <p:pic>
        <p:nvPicPr>
          <p:cNvPr id="954" name="Google Shape;954;p46"/>
          <p:cNvPicPr preferRelativeResize="0"/>
          <p:nvPr/>
        </p:nvPicPr>
        <p:blipFill rotWithShape="1">
          <a:blip r:embed="rId2">
            <a:alphaModFix/>
          </a:blip>
          <a:srcRect t="2552" b="2561"/>
          <a:stretch/>
        </p:blipFill>
        <p:spPr>
          <a:xfrm>
            <a:off x="429768" y="2129247"/>
            <a:ext cx="475488" cy="361371"/>
          </a:xfrm>
          <a:prstGeom prst="rect">
            <a:avLst/>
          </a:prstGeom>
          <a:noFill/>
          <a:ln>
            <a:noFill/>
          </a:ln>
        </p:spPr>
      </p:pic>
      <p:pic>
        <p:nvPicPr>
          <p:cNvPr id="955" name="Google Shape;955;p46"/>
          <p:cNvPicPr preferRelativeResize="0"/>
          <p:nvPr/>
        </p:nvPicPr>
        <p:blipFill rotWithShape="1">
          <a:blip r:embed="rId2">
            <a:alphaModFix/>
          </a:blip>
          <a:srcRect t="2552" b="2561"/>
          <a:stretch/>
        </p:blipFill>
        <p:spPr>
          <a:xfrm>
            <a:off x="429768" y="2577303"/>
            <a:ext cx="475488" cy="361371"/>
          </a:xfrm>
          <a:prstGeom prst="rect">
            <a:avLst/>
          </a:prstGeom>
          <a:noFill/>
          <a:ln>
            <a:noFill/>
          </a:ln>
        </p:spPr>
      </p:pic>
      <p:pic>
        <p:nvPicPr>
          <p:cNvPr id="956" name="Google Shape;956;p46"/>
          <p:cNvPicPr preferRelativeResize="0"/>
          <p:nvPr/>
        </p:nvPicPr>
        <p:blipFill rotWithShape="1">
          <a:blip r:embed="rId2">
            <a:alphaModFix/>
          </a:blip>
          <a:srcRect t="2552" b="2561"/>
          <a:stretch/>
        </p:blipFill>
        <p:spPr>
          <a:xfrm>
            <a:off x="429768" y="2999232"/>
            <a:ext cx="475488" cy="361371"/>
          </a:xfrm>
          <a:prstGeom prst="rect">
            <a:avLst/>
          </a:prstGeom>
          <a:noFill/>
          <a:ln>
            <a:noFill/>
          </a:ln>
        </p:spPr>
      </p:pic>
      <p:pic>
        <p:nvPicPr>
          <p:cNvPr id="957" name="Google Shape;957;p46"/>
          <p:cNvPicPr preferRelativeResize="0"/>
          <p:nvPr/>
        </p:nvPicPr>
        <p:blipFill rotWithShape="1">
          <a:blip r:embed="rId2">
            <a:alphaModFix/>
          </a:blip>
          <a:srcRect t="2552" b="2561"/>
          <a:stretch/>
        </p:blipFill>
        <p:spPr>
          <a:xfrm>
            <a:off x="429768" y="3438144"/>
            <a:ext cx="475488" cy="361371"/>
          </a:xfrm>
          <a:prstGeom prst="rect">
            <a:avLst/>
          </a:prstGeom>
          <a:noFill/>
          <a:ln>
            <a:noFill/>
          </a:ln>
        </p:spPr>
      </p:pic>
      <p:pic>
        <p:nvPicPr>
          <p:cNvPr id="958" name="Google Shape;958;p46"/>
          <p:cNvPicPr preferRelativeResize="0"/>
          <p:nvPr/>
        </p:nvPicPr>
        <p:blipFill rotWithShape="1">
          <a:blip r:embed="rId2">
            <a:alphaModFix/>
          </a:blip>
          <a:srcRect t="2552" b="2561"/>
          <a:stretch/>
        </p:blipFill>
        <p:spPr>
          <a:xfrm>
            <a:off x="429768" y="3877056"/>
            <a:ext cx="475488" cy="361371"/>
          </a:xfrm>
          <a:prstGeom prst="rect">
            <a:avLst/>
          </a:prstGeom>
          <a:noFill/>
          <a:ln>
            <a:noFill/>
          </a:ln>
        </p:spPr>
      </p:pic>
      <p:pic>
        <p:nvPicPr>
          <p:cNvPr id="959" name="Google Shape;959;p46"/>
          <p:cNvPicPr preferRelativeResize="0"/>
          <p:nvPr/>
        </p:nvPicPr>
        <p:blipFill rotWithShape="1">
          <a:blip r:embed="rId2">
            <a:alphaModFix/>
          </a:blip>
          <a:srcRect t="2552" b="2561"/>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46. Bullets 1–8 (Blue)">
  <p:cSld name="CUSTOM_2_7_1_3_1_1_1_1_1_1_1_1_1">
    <p:spTree>
      <p:nvGrpSpPr>
        <p:cNvPr id="1" name="Shape 960"/>
        <p:cNvGrpSpPr/>
        <p:nvPr/>
      </p:nvGrpSpPr>
      <p:grpSpPr>
        <a:xfrm>
          <a:off x="0" y="0"/>
          <a:ext cx="0" cy="0"/>
          <a:chOff x="0" y="0"/>
          <a:chExt cx="0" cy="0"/>
        </a:xfrm>
      </p:grpSpPr>
      <p:sp>
        <p:nvSpPr>
          <p:cNvPr id="961" name="Google Shape;961;p4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2" name="Google Shape;962;p4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963" name="Google Shape;963;p4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964" name="Google Shape;964;p4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965" name="Google Shape;965;p4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966" name="Google Shape;966;p4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7" name="Google Shape;967;p47"/>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47"/>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9" name="Google Shape;969;p47"/>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47"/>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1" name="Google Shape;971;p47"/>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47"/>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3" name="Google Shape;973;p47"/>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47"/>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5" name="Google Shape;975;p47"/>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47"/>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7" name="Google Shape;977;p47"/>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47"/>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9" name="Google Shape;979;p47"/>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47"/>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81" name="Google Shape;981;p47"/>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47"/>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83" name="Google Shape;983;p47"/>
          <p:cNvPicPr preferRelativeResize="0"/>
          <p:nvPr/>
        </p:nvPicPr>
        <p:blipFill rotWithShape="1">
          <a:blip r:embed="rId2">
            <a:alphaModFix/>
          </a:blip>
          <a:srcRect t="1276" b="1276"/>
          <a:stretch/>
        </p:blipFill>
        <p:spPr>
          <a:xfrm>
            <a:off x="429768" y="1261872"/>
            <a:ext cx="475488" cy="361371"/>
          </a:xfrm>
          <a:prstGeom prst="rect">
            <a:avLst/>
          </a:prstGeom>
          <a:noFill/>
          <a:ln>
            <a:noFill/>
          </a:ln>
        </p:spPr>
      </p:pic>
      <p:pic>
        <p:nvPicPr>
          <p:cNvPr id="984" name="Google Shape;984;p47"/>
          <p:cNvPicPr preferRelativeResize="0"/>
          <p:nvPr/>
        </p:nvPicPr>
        <p:blipFill rotWithShape="1">
          <a:blip r:embed="rId2">
            <a:alphaModFix/>
          </a:blip>
          <a:srcRect t="1276" b="1276"/>
          <a:stretch/>
        </p:blipFill>
        <p:spPr>
          <a:xfrm>
            <a:off x="429768" y="1709928"/>
            <a:ext cx="475488" cy="361371"/>
          </a:xfrm>
          <a:prstGeom prst="rect">
            <a:avLst/>
          </a:prstGeom>
          <a:noFill/>
          <a:ln>
            <a:noFill/>
          </a:ln>
        </p:spPr>
      </p:pic>
      <p:pic>
        <p:nvPicPr>
          <p:cNvPr id="985" name="Google Shape;985;p47"/>
          <p:cNvPicPr preferRelativeResize="0"/>
          <p:nvPr/>
        </p:nvPicPr>
        <p:blipFill rotWithShape="1">
          <a:blip r:embed="rId2">
            <a:alphaModFix/>
          </a:blip>
          <a:srcRect t="1276" b="1276"/>
          <a:stretch/>
        </p:blipFill>
        <p:spPr>
          <a:xfrm>
            <a:off x="429768" y="2129247"/>
            <a:ext cx="475488" cy="361371"/>
          </a:xfrm>
          <a:prstGeom prst="rect">
            <a:avLst/>
          </a:prstGeom>
          <a:noFill/>
          <a:ln>
            <a:noFill/>
          </a:ln>
        </p:spPr>
      </p:pic>
      <p:pic>
        <p:nvPicPr>
          <p:cNvPr id="986" name="Google Shape;986;p47"/>
          <p:cNvPicPr preferRelativeResize="0"/>
          <p:nvPr/>
        </p:nvPicPr>
        <p:blipFill rotWithShape="1">
          <a:blip r:embed="rId2">
            <a:alphaModFix/>
          </a:blip>
          <a:srcRect t="1276" b="1276"/>
          <a:stretch/>
        </p:blipFill>
        <p:spPr>
          <a:xfrm>
            <a:off x="429768" y="2577303"/>
            <a:ext cx="475488" cy="361371"/>
          </a:xfrm>
          <a:prstGeom prst="rect">
            <a:avLst/>
          </a:prstGeom>
          <a:noFill/>
          <a:ln>
            <a:noFill/>
          </a:ln>
        </p:spPr>
      </p:pic>
      <p:pic>
        <p:nvPicPr>
          <p:cNvPr id="987" name="Google Shape;987;p47"/>
          <p:cNvPicPr preferRelativeResize="0"/>
          <p:nvPr/>
        </p:nvPicPr>
        <p:blipFill rotWithShape="1">
          <a:blip r:embed="rId2">
            <a:alphaModFix/>
          </a:blip>
          <a:srcRect t="1276" b="1276"/>
          <a:stretch/>
        </p:blipFill>
        <p:spPr>
          <a:xfrm>
            <a:off x="429768" y="2999232"/>
            <a:ext cx="475488" cy="361371"/>
          </a:xfrm>
          <a:prstGeom prst="rect">
            <a:avLst/>
          </a:prstGeom>
          <a:noFill/>
          <a:ln>
            <a:noFill/>
          </a:ln>
        </p:spPr>
      </p:pic>
      <p:pic>
        <p:nvPicPr>
          <p:cNvPr id="988" name="Google Shape;988;p47"/>
          <p:cNvPicPr preferRelativeResize="0"/>
          <p:nvPr/>
        </p:nvPicPr>
        <p:blipFill rotWithShape="1">
          <a:blip r:embed="rId2">
            <a:alphaModFix/>
          </a:blip>
          <a:srcRect t="1276" b="1276"/>
          <a:stretch/>
        </p:blipFill>
        <p:spPr>
          <a:xfrm>
            <a:off x="429768" y="3438144"/>
            <a:ext cx="475488" cy="361371"/>
          </a:xfrm>
          <a:prstGeom prst="rect">
            <a:avLst/>
          </a:prstGeom>
          <a:noFill/>
          <a:ln>
            <a:noFill/>
          </a:ln>
        </p:spPr>
      </p:pic>
      <p:pic>
        <p:nvPicPr>
          <p:cNvPr id="989" name="Google Shape;989;p47"/>
          <p:cNvPicPr preferRelativeResize="0"/>
          <p:nvPr/>
        </p:nvPicPr>
        <p:blipFill rotWithShape="1">
          <a:blip r:embed="rId2">
            <a:alphaModFix/>
          </a:blip>
          <a:srcRect t="1276" b="1276"/>
          <a:stretch/>
        </p:blipFill>
        <p:spPr>
          <a:xfrm>
            <a:off x="429768" y="3877056"/>
            <a:ext cx="475488" cy="361371"/>
          </a:xfrm>
          <a:prstGeom prst="rect">
            <a:avLst/>
          </a:prstGeom>
          <a:noFill/>
          <a:ln>
            <a:noFill/>
          </a:ln>
        </p:spPr>
      </p:pic>
      <p:pic>
        <p:nvPicPr>
          <p:cNvPr id="990" name="Google Shape;990;p47"/>
          <p:cNvPicPr preferRelativeResize="0"/>
          <p:nvPr/>
        </p:nvPicPr>
        <p:blipFill rotWithShape="1">
          <a:blip r:embed="rId2">
            <a:alphaModFix/>
          </a:blip>
          <a:srcRect t="1276" b="1276"/>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91"/>
        <p:cNvGrpSpPr/>
        <p:nvPr/>
      </p:nvGrpSpPr>
      <p:grpSpPr>
        <a:xfrm>
          <a:off x="0" y="0"/>
          <a:ext cx="0" cy="0"/>
          <a:chOff x="0" y="0"/>
          <a:chExt cx="0" cy="0"/>
        </a:xfrm>
      </p:grpSpPr>
      <p:sp>
        <p:nvSpPr>
          <p:cNvPr id="992" name="Google Shape;992;p48"/>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SzPts val="5200"/>
              <a:buChar char="●"/>
              <a:defRPr sz="5200"/>
            </a:lvl1pPr>
            <a:lvl2pPr lvl="1" algn="ctr" rtl="0">
              <a:spcBef>
                <a:spcPts val="0"/>
              </a:spcBef>
              <a:spcAft>
                <a:spcPts val="0"/>
              </a:spcAft>
              <a:buSzPts val="5200"/>
              <a:buChar char="○"/>
              <a:defRPr sz="5200"/>
            </a:lvl2pPr>
            <a:lvl3pPr lvl="2" algn="ctr" rtl="0">
              <a:spcBef>
                <a:spcPts val="0"/>
              </a:spcBef>
              <a:spcAft>
                <a:spcPts val="0"/>
              </a:spcAft>
              <a:buSzPts val="5200"/>
              <a:buChar char="■"/>
              <a:defRPr sz="5200"/>
            </a:lvl3pPr>
            <a:lvl4pPr lvl="3" algn="ctr" rtl="0">
              <a:spcBef>
                <a:spcPts val="0"/>
              </a:spcBef>
              <a:spcAft>
                <a:spcPts val="0"/>
              </a:spcAft>
              <a:buSzPts val="5200"/>
              <a:buChar char="●"/>
              <a:defRPr sz="5200"/>
            </a:lvl4pPr>
            <a:lvl5pPr lvl="4" algn="ctr" rtl="0">
              <a:spcBef>
                <a:spcPts val="0"/>
              </a:spcBef>
              <a:spcAft>
                <a:spcPts val="0"/>
              </a:spcAft>
              <a:buSzPts val="5200"/>
              <a:buChar char="○"/>
              <a:defRPr sz="5200"/>
            </a:lvl5pPr>
            <a:lvl6pPr lvl="5" algn="ctr" rtl="0">
              <a:spcBef>
                <a:spcPts val="0"/>
              </a:spcBef>
              <a:spcAft>
                <a:spcPts val="0"/>
              </a:spcAft>
              <a:buSzPts val="5200"/>
              <a:buChar char="■"/>
              <a:defRPr sz="5200"/>
            </a:lvl6pPr>
            <a:lvl7pPr lvl="6" algn="ctr" rtl="0">
              <a:spcBef>
                <a:spcPts val="0"/>
              </a:spcBef>
              <a:spcAft>
                <a:spcPts val="0"/>
              </a:spcAft>
              <a:buSzPts val="5200"/>
              <a:buChar char="●"/>
              <a:defRPr sz="5200"/>
            </a:lvl7pPr>
            <a:lvl8pPr lvl="7" algn="ctr" rtl="0">
              <a:spcBef>
                <a:spcPts val="0"/>
              </a:spcBef>
              <a:spcAft>
                <a:spcPts val="0"/>
              </a:spcAft>
              <a:buSzPts val="5200"/>
              <a:buChar char="○"/>
              <a:defRPr sz="5200"/>
            </a:lvl8pPr>
            <a:lvl9pPr lvl="8" algn="ctr" rtl="0">
              <a:spcBef>
                <a:spcPts val="0"/>
              </a:spcBef>
              <a:spcAft>
                <a:spcPts val="0"/>
              </a:spcAft>
              <a:buSzPts val="5200"/>
              <a:buChar char="■"/>
              <a:defRPr sz="5200"/>
            </a:lvl9pPr>
          </a:lstStyle>
          <a:p>
            <a:endParaRPr/>
          </a:p>
        </p:txBody>
      </p:sp>
      <p:sp>
        <p:nvSpPr>
          <p:cNvPr id="993" name="Google Shape;993;p48"/>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994" name="Google Shape;994;p4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47. Fist to Five">
  <p:cSld name="CUSTOM_2_3_1_1_3_1_1_2_1_1_1_1">
    <p:spTree>
      <p:nvGrpSpPr>
        <p:cNvPr id="1" name="Shape 995"/>
        <p:cNvGrpSpPr/>
        <p:nvPr/>
      </p:nvGrpSpPr>
      <p:grpSpPr>
        <a:xfrm>
          <a:off x="0" y="0"/>
          <a:ext cx="0" cy="0"/>
          <a:chOff x="0" y="0"/>
          <a:chExt cx="0" cy="0"/>
        </a:xfrm>
      </p:grpSpPr>
      <p:pic>
        <p:nvPicPr>
          <p:cNvPr id="996" name="Google Shape;996;p49"/>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997" name="Google Shape;997;p49"/>
          <p:cNvSpPr txBox="1">
            <a:spLocks noGrp="1"/>
          </p:cNvSpPr>
          <p:nvPr>
            <p:ph type="title"/>
          </p:nvPr>
        </p:nvSpPr>
        <p:spPr>
          <a:xfrm>
            <a:off x="274350" y="3307075"/>
            <a:ext cx="8595300" cy="15615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000">
                <a:latin typeface="Roboto Light"/>
                <a:ea typeface="Roboto Light"/>
                <a:cs typeface="Roboto Light"/>
                <a:sym typeface="Roboto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98" name="Google Shape;998;p4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999" name="Google Shape;999;p49"/>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000" name="Google Shape;1000;p49"/>
          <p:cNvPicPr preferRelativeResize="0"/>
          <p:nvPr/>
        </p:nvPicPr>
        <p:blipFill>
          <a:blip r:embed="rId3">
            <a:alphaModFix/>
          </a:blip>
          <a:stretch>
            <a:fillRect/>
          </a:stretch>
        </p:blipFill>
        <p:spPr>
          <a:xfrm>
            <a:off x="827549" y="769725"/>
            <a:ext cx="7488902" cy="1856625"/>
          </a:xfrm>
          <a:prstGeom prst="rect">
            <a:avLst/>
          </a:prstGeom>
          <a:noFill/>
          <a:ln>
            <a:noFill/>
          </a:ln>
        </p:spPr>
      </p:pic>
      <p:sp>
        <p:nvSpPr>
          <p:cNvPr id="1001" name="Google Shape;1001;p49"/>
          <p:cNvSpPr txBox="1"/>
          <p:nvPr/>
        </p:nvSpPr>
        <p:spPr>
          <a:xfrm>
            <a:off x="202525" y="2754341"/>
            <a:ext cx="8595300" cy="371100"/>
          </a:xfrm>
          <a:prstGeom prst="rect">
            <a:avLst/>
          </a:prstGeom>
          <a:noFill/>
          <a:ln>
            <a:noFill/>
          </a:ln>
        </p:spPr>
        <p:txBody>
          <a:bodyPr spcFirstLastPara="1" wrap="square" lIns="0" tIns="91425" rIns="0" bIns="91425" anchor="t" anchorCtr="0">
            <a:noAutofit/>
          </a:bodyPr>
          <a:lstStyle/>
          <a:p>
            <a:pPr marL="0" lvl="0" indent="0" algn="ctr" rtl="0">
              <a:lnSpc>
                <a:spcPct val="110000"/>
              </a:lnSpc>
              <a:spcBef>
                <a:spcPts val="0"/>
              </a:spcBef>
              <a:spcAft>
                <a:spcPts val="0"/>
              </a:spcAft>
              <a:buNone/>
            </a:pPr>
            <a:r>
              <a:rPr lang="en" sz="2400">
                <a:latin typeface="Roboto Medium"/>
                <a:ea typeface="Roboto Medium"/>
                <a:cs typeface="Roboto Medium"/>
                <a:sym typeface="Roboto Medium"/>
              </a:rPr>
              <a:t>FIST TO FIVE:</a:t>
            </a:r>
            <a:endParaRPr sz="2400">
              <a:latin typeface="Roboto Medium"/>
              <a:ea typeface="Roboto Medium"/>
              <a:cs typeface="Roboto Medium"/>
              <a:sym typeface="Roboto Medium"/>
            </a:endParaRPr>
          </a:p>
        </p:txBody>
      </p:sp>
      <p:cxnSp>
        <p:nvCxnSpPr>
          <p:cNvPr id="1002" name="Google Shape;1002;p49"/>
          <p:cNvCxnSpPr/>
          <p:nvPr/>
        </p:nvCxnSpPr>
        <p:spPr>
          <a:xfrm>
            <a:off x="2305500" y="3307075"/>
            <a:ext cx="45330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48. Review">
  <p:cSld name="CUSTOM_17_2_1_2_1">
    <p:spTree>
      <p:nvGrpSpPr>
        <p:cNvPr id="1" name="Shape 1003"/>
        <p:cNvGrpSpPr/>
        <p:nvPr/>
      </p:nvGrpSpPr>
      <p:grpSpPr>
        <a:xfrm>
          <a:off x="0" y="0"/>
          <a:ext cx="0" cy="0"/>
          <a:chOff x="0" y="0"/>
          <a:chExt cx="0" cy="0"/>
        </a:xfrm>
      </p:grpSpPr>
      <p:pic>
        <p:nvPicPr>
          <p:cNvPr id="1004" name="Google Shape;1004;p50"/>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005" name="Google Shape;1005;p5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006" name="Google Shape;1006;p50"/>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07" name="Google Shape;1007;p50"/>
          <p:cNvSpPr txBox="1"/>
          <p:nvPr/>
        </p:nvSpPr>
        <p:spPr>
          <a:xfrm>
            <a:off x="274350" y="2880775"/>
            <a:ext cx="85953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a:latin typeface="Roboto Medium"/>
                <a:ea typeface="Roboto Medium"/>
                <a:cs typeface="Roboto Medium"/>
                <a:sym typeface="Roboto Medium"/>
              </a:rPr>
              <a:t>Times Up! </a:t>
            </a:r>
            <a:r>
              <a:rPr lang="en" sz="3600">
                <a:latin typeface="Roboto Light"/>
                <a:ea typeface="Roboto Light"/>
                <a:cs typeface="Roboto Light"/>
                <a:sym typeface="Roboto Light"/>
              </a:rPr>
              <a:t>Let’s Review.</a:t>
            </a:r>
            <a:endParaRPr sz="3600">
              <a:latin typeface="Roboto Light"/>
              <a:ea typeface="Roboto Light"/>
              <a:cs typeface="Roboto Light"/>
              <a:sym typeface="Roboto Light"/>
            </a:endParaRPr>
          </a:p>
        </p:txBody>
      </p:sp>
      <p:pic>
        <p:nvPicPr>
          <p:cNvPr id="1008" name="Google Shape;1008;p50"/>
          <p:cNvPicPr preferRelativeResize="0"/>
          <p:nvPr/>
        </p:nvPicPr>
        <p:blipFill>
          <a:blip r:embed="rId3">
            <a:alphaModFix/>
          </a:blip>
          <a:stretch>
            <a:fillRect/>
          </a:stretch>
        </p:blipFill>
        <p:spPr>
          <a:xfrm>
            <a:off x="3960959" y="1143000"/>
            <a:ext cx="1222082" cy="1638675"/>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5. Subsection Slide">
  <p:cSld name="CUSTOM_17_2_1_1_2">
    <p:spTree>
      <p:nvGrpSpPr>
        <p:cNvPr id="1" name="Shape 47"/>
        <p:cNvGrpSpPr/>
        <p:nvPr/>
      </p:nvGrpSpPr>
      <p:grpSpPr>
        <a:xfrm>
          <a:off x="0" y="0"/>
          <a:ext cx="0" cy="0"/>
          <a:chOff x="0" y="0"/>
          <a:chExt cx="0" cy="0"/>
        </a:xfrm>
      </p:grpSpPr>
      <p:pic>
        <p:nvPicPr>
          <p:cNvPr id="48" name="Google Shape;48;p6"/>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49" name="Google Shape;49;p6"/>
          <p:cNvSpPr txBox="1">
            <a:spLocks noGrp="1"/>
          </p:cNvSpPr>
          <p:nvPr>
            <p:ph type="title"/>
          </p:nvPr>
        </p:nvSpPr>
        <p:spPr>
          <a:xfrm>
            <a:off x="274325"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solidFill>
                  <a:srgbClr val="FFFFFF"/>
                </a:solidFill>
                <a:latin typeface="Roboto"/>
                <a:ea typeface="Roboto"/>
                <a:cs typeface="Roboto"/>
                <a:sym typeface="Roboto"/>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50" name="Google Shape;50;p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r" rtl="0">
              <a:spcBef>
                <a:spcPts val="0"/>
              </a:spcBef>
              <a:spcAft>
                <a:spcPts val="0"/>
              </a:spcAft>
              <a:buNone/>
            </a:pPr>
            <a:fld id="{00000000-1234-1234-1234-123412341234}" type="slidenum">
              <a:rPr lang="en"/>
              <a:t>‹#›</a:t>
            </a:fld>
            <a:endParaRPr/>
          </a:p>
        </p:txBody>
      </p:sp>
      <p:sp>
        <p:nvSpPr>
          <p:cNvPr id="51" name="Google Shape;51;p6"/>
          <p:cNvSpPr txBox="1">
            <a:spLocks noGrp="1"/>
          </p:cNvSpPr>
          <p:nvPr>
            <p:ph type="sldNum" idx="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52" name="Google Shape;52;p6"/>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49. Take a Break 1">
  <p:cSld name="CUSTOM">
    <p:spTree>
      <p:nvGrpSpPr>
        <p:cNvPr id="1" name="Shape 1009"/>
        <p:cNvGrpSpPr/>
        <p:nvPr/>
      </p:nvGrpSpPr>
      <p:grpSpPr>
        <a:xfrm>
          <a:off x="0" y="0"/>
          <a:ext cx="0" cy="0"/>
          <a:chOff x="0" y="0"/>
          <a:chExt cx="0" cy="0"/>
        </a:xfrm>
      </p:grpSpPr>
      <p:sp>
        <p:nvSpPr>
          <p:cNvPr id="1010" name="Google Shape;1010;p5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1011" name="Google Shape;1011;p51"/>
          <p:cNvPicPr preferRelativeResize="0"/>
          <p:nvPr/>
        </p:nvPicPr>
        <p:blipFill>
          <a:blip r:embed="rId2">
            <a:alphaModFix/>
          </a:blip>
          <a:stretch>
            <a:fillRect/>
          </a:stretch>
        </p:blipFill>
        <p:spPr>
          <a:xfrm>
            <a:off x="0" y="0"/>
            <a:ext cx="9143971" cy="5143500"/>
          </a:xfrm>
          <a:prstGeom prst="rect">
            <a:avLst/>
          </a:prstGeom>
          <a:noFill/>
          <a:ln>
            <a:noFill/>
          </a:ln>
        </p:spPr>
      </p:pic>
      <p:sp>
        <p:nvSpPr>
          <p:cNvPr id="1012" name="Google Shape;1012;p51"/>
          <p:cNvSpPr txBox="1"/>
          <p:nvPr/>
        </p:nvSpPr>
        <p:spPr>
          <a:xfrm>
            <a:off x="-25" y="944800"/>
            <a:ext cx="91440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1013" name="Google Shape;1013;p51"/>
          <p:cNvCxnSpPr/>
          <p:nvPr/>
        </p:nvCxnSpPr>
        <p:spPr>
          <a:xfrm>
            <a:off x="2305500" y="2001900"/>
            <a:ext cx="45330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50. Take a Break 2">
  <p:cSld name="CUSTOM_1">
    <p:spTree>
      <p:nvGrpSpPr>
        <p:cNvPr id="1" name="Shape 1014"/>
        <p:cNvGrpSpPr/>
        <p:nvPr/>
      </p:nvGrpSpPr>
      <p:grpSpPr>
        <a:xfrm>
          <a:off x="0" y="0"/>
          <a:ext cx="0" cy="0"/>
          <a:chOff x="0" y="0"/>
          <a:chExt cx="0" cy="0"/>
        </a:xfrm>
      </p:grpSpPr>
      <p:sp>
        <p:nvSpPr>
          <p:cNvPr id="1015" name="Google Shape;1015;p5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1016" name="Google Shape;1016;p52"/>
          <p:cNvPicPr preferRelativeResize="0"/>
          <p:nvPr/>
        </p:nvPicPr>
        <p:blipFill rotWithShape="1">
          <a:blip r:embed="rId2">
            <a:alphaModFix/>
          </a:blip>
          <a:srcRect/>
          <a:stretch/>
        </p:blipFill>
        <p:spPr>
          <a:xfrm>
            <a:off x="0" y="0"/>
            <a:ext cx="9143971" cy="5143500"/>
          </a:xfrm>
          <a:prstGeom prst="rect">
            <a:avLst/>
          </a:prstGeom>
          <a:noFill/>
          <a:ln>
            <a:noFill/>
          </a:ln>
        </p:spPr>
      </p:pic>
      <p:sp>
        <p:nvSpPr>
          <p:cNvPr id="1017" name="Google Shape;1017;p52"/>
          <p:cNvSpPr txBox="1"/>
          <p:nvPr/>
        </p:nvSpPr>
        <p:spPr>
          <a:xfrm>
            <a:off x="-25" y="411400"/>
            <a:ext cx="91440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1018" name="Google Shape;1018;p52"/>
          <p:cNvCxnSpPr/>
          <p:nvPr/>
        </p:nvCxnSpPr>
        <p:spPr>
          <a:xfrm>
            <a:off x="2305500" y="1468500"/>
            <a:ext cx="45330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1. Title Slide: Web Development">
  <p:cSld name="CUSTOM_2_3_1_1_1_1_1_2_1_2_1_1_1_1_2_2_1_2">
    <p:spTree>
      <p:nvGrpSpPr>
        <p:cNvPr id="1" name="Shape 1021"/>
        <p:cNvGrpSpPr/>
        <p:nvPr/>
      </p:nvGrpSpPr>
      <p:grpSpPr>
        <a:xfrm>
          <a:off x="0" y="0"/>
          <a:ext cx="0" cy="0"/>
          <a:chOff x="0" y="0"/>
          <a:chExt cx="0" cy="0"/>
        </a:xfrm>
      </p:grpSpPr>
      <p:pic>
        <p:nvPicPr>
          <p:cNvPr id="1022" name="Google Shape;1022;p54"/>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1023" name="Google Shape;1023;p54"/>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54"/>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Web Development</a:t>
            </a:r>
            <a:endParaRPr sz="1800">
              <a:solidFill>
                <a:srgbClr val="FFFFFF"/>
              </a:solidFill>
              <a:latin typeface="Roboto Medium"/>
              <a:ea typeface="Roboto Medium"/>
              <a:cs typeface="Roboto Medium"/>
              <a:sym typeface="Roboto Medium"/>
            </a:endParaRPr>
          </a:p>
        </p:txBody>
      </p:sp>
      <p:pic>
        <p:nvPicPr>
          <p:cNvPr id="1025" name="Google Shape;1025;p54"/>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1026" name="Google Shape;1026;p54"/>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27" name="Google Shape;1027;p54"/>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28" name="Google Shape;1028;p54"/>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1029" name="Google Shape;1029;p54"/>
          <p:cNvPicPr preferRelativeResize="0"/>
          <p:nvPr/>
        </p:nvPicPr>
        <p:blipFill>
          <a:blip r:embed="rId4">
            <a:alphaModFix/>
          </a:blip>
          <a:stretch>
            <a:fillRect/>
          </a:stretch>
        </p:blipFill>
        <p:spPr>
          <a:xfrm>
            <a:off x="776110" y="1231212"/>
            <a:ext cx="2286002" cy="1703068"/>
          </a:xfrm>
          <a:prstGeom prst="rect">
            <a:avLst/>
          </a:prstGeom>
          <a:noFill/>
          <a:ln>
            <a:noFill/>
          </a:ln>
        </p:spPr>
      </p:pic>
      <p:sp>
        <p:nvSpPr>
          <p:cNvPr id="1030" name="Google Shape;1030;p54"/>
          <p:cNvSpPr txBox="1"/>
          <p:nvPr/>
        </p:nvSpPr>
        <p:spPr>
          <a:xfrm>
            <a:off x="206300" y="4868750"/>
            <a:ext cx="8663400" cy="185700"/>
          </a:xfrm>
          <a:prstGeom prst="rect">
            <a:avLst/>
          </a:prstGeom>
          <a:noFill/>
          <a:ln>
            <a:noFill/>
          </a:ln>
        </p:spPr>
        <p:txBody>
          <a:bodyPr spcFirstLastPara="1" wrap="square" lIns="91425" tIns="91425" rIns="0" bIns="91425" anchor="t" anchorCtr="0">
            <a:noAutofit/>
          </a:bodyPr>
          <a:lstStyle/>
          <a:p>
            <a:pPr marL="0" lvl="0" indent="0" algn="l" rtl="0">
              <a:spcBef>
                <a:spcPts val="0"/>
              </a:spcBef>
              <a:spcAft>
                <a:spcPts val="0"/>
              </a:spcAft>
              <a:buNone/>
            </a:pPr>
            <a:r>
              <a:rPr lang="en" sz="600">
                <a:solidFill>
                  <a:srgbClr val="000000"/>
                </a:solidFill>
              </a:rPr>
              <a:t>© 2019 Trilogy Education Services, a 2U, Inc. brand.  All Rights Reserved.</a:t>
            </a:r>
            <a:endParaRPr sz="600">
              <a:solidFill>
                <a:srgbClr val="000000"/>
              </a:solidFill>
            </a:endParaRPr>
          </a:p>
        </p:txBody>
      </p:sp>
      <p:sp>
        <p:nvSpPr>
          <p:cNvPr id="1031" name="Google Shape;1031;p5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solidFill>
                  <a:srgbClr val="000000"/>
                </a:solidFill>
                <a:latin typeface="Roboto Medium"/>
                <a:ea typeface="Roboto Medium"/>
                <a:cs typeface="Roboto Medium"/>
                <a:sym typeface="Roboto Medium"/>
              </a:defRPr>
            </a:lvl1pPr>
            <a:lvl2pPr lvl="1" rtl="0">
              <a:buNone/>
              <a:defRPr>
                <a:solidFill>
                  <a:srgbClr val="000000"/>
                </a:solidFill>
                <a:latin typeface="Roboto Medium"/>
                <a:ea typeface="Roboto Medium"/>
                <a:cs typeface="Roboto Medium"/>
                <a:sym typeface="Roboto Medium"/>
              </a:defRPr>
            </a:lvl2pPr>
            <a:lvl3pPr lvl="2" rtl="0">
              <a:buNone/>
              <a:defRPr>
                <a:solidFill>
                  <a:srgbClr val="000000"/>
                </a:solidFill>
                <a:latin typeface="Roboto Medium"/>
                <a:ea typeface="Roboto Medium"/>
                <a:cs typeface="Roboto Medium"/>
                <a:sym typeface="Roboto Medium"/>
              </a:defRPr>
            </a:lvl3pPr>
            <a:lvl4pPr lvl="3" rtl="0">
              <a:buNone/>
              <a:defRPr>
                <a:solidFill>
                  <a:srgbClr val="000000"/>
                </a:solidFill>
                <a:latin typeface="Roboto Medium"/>
                <a:ea typeface="Roboto Medium"/>
                <a:cs typeface="Roboto Medium"/>
                <a:sym typeface="Roboto Medium"/>
              </a:defRPr>
            </a:lvl4pPr>
            <a:lvl5pPr lvl="4" rtl="0">
              <a:buNone/>
              <a:defRPr>
                <a:solidFill>
                  <a:srgbClr val="000000"/>
                </a:solidFill>
                <a:latin typeface="Roboto Medium"/>
                <a:ea typeface="Roboto Medium"/>
                <a:cs typeface="Roboto Medium"/>
                <a:sym typeface="Roboto Medium"/>
              </a:defRPr>
            </a:lvl5pPr>
            <a:lvl6pPr lvl="5" rtl="0">
              <a:buNone/>
              <a:defRPr>
                <a:solidFill>
                  <a:srgbClr val="000000"/>
                </a:solidFill>
                <a:latin typeface="Roboto Medium"/>
                <a:ea typeface="Roboto Medium"/>
                <a:cs typeface="Roboto Medium"/>
                <a:sym typeface="Roboto Medium"/>
              </a:defRPr>
            </a:lvl6pPr>
            <a:lvl7pPr lvl="6" rtl="0">
              <a:buNone/>
              <a:defRPr>
                <a:solidFill>
                  <a:srgbClr val="000000"/>
                </a:solidFill>
                <a:latin typeface="Roboto Medium"/>
                <a:ea typeface="Roboto Medium"/>
                <a:cs typeface="Roboto Medium"/>
                <a:sym typeface="Roboto Medium"/>
              </a:defRPr>
            </a:lvl7pPr>
            <a:lvl8pPr lvl="7" rtl="0">
              <a:buNone/>
              <a:defRPr>
                <a:solidFill>
                  <a:srgbClr val="000000"/>
                </a:solidFill>
                <a:latin typeface="Roboto Medium"/>
                <a:ea typeface="Roboto Medium"/>
                <a:cs typeface="Roboto Medium"/>
                <a:sym typeface="Roboto Medium"/>
              </a:defRPr>
            </a:lvl8pPr>
            <a:lvl9pPr lvl="8" rtl="0">
              <a:buNone/>
              <a:defRPr>
                <a:solidFill>
                  <a:srgbClr val="000000"/>
                </a:solidFill>
                <a:latin typeface="Roboto Medium"/>
                <a:ea typeface="Roboto Medium"/>
                <a:cs typeface="Roboto Medium"/>
                <a:sym typeface="Roboto Medium"/>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2. Title Slide: UX/UI Design">
  <p:cSld name="CUSTOM_2_3_1_1_1_1_1_2_1_2_1_1_1_1_2_2_1_1_1">
    <p:spTree>
      <p:nvGrpSpPr>
        <p:cNvPr id="1" name="Shape 1032"/>
        <p:cNvGrpSpPr/>
        <p:nvPr/>
      </p:nvGrpSpPr>
      <p:grpSpPr>
        <a:xfrm>
          <a:off x="0" y="0"/>
          <a:ext cx="0" cy="0"/>
          <a:chOff x="0" y="0"/>
          <a:chExt cx="0" cy="0"/>
        </a:xfrm>
      </p:grpSpPr>
      <p:pic>
        <p:nvPicPr>
          <p:cNvPr id="1033" name="Google Shape;1033;p55"/>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1034" name="Google Shape;1034;p55"/>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55"/>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UX/UI Design</a:t>
            </a:r>
            <a:endParaRPr sz="1800">
              <a:solidFill>
                <a:srgbClr val="FFFFFF"/>
              </a:solidFill>
              <a:latin typeface="Roboto Medium"/>
              <a:ea typeface="Roboto Medium"/>
              <a:cs typeface="Roboto Medium"/>
              <a:sym typeface="Roboto Medium"/>
            </a:endParaRPr>
          </a:p>
        </p:txBody>
      </p:sp>
      <p:pic>
        <p:nvPicPr>
          <p:cNvPr id="1036" name="Google Shape;1036;p55"/>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1037" name="Google Shape;1037;p55"/>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38" name="Google Shape;1038;p55"/>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39" name="Google Shape;1039;p55"/>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1040" name="Google Shape;1040;p55"/>
          <p:cNvPicPr preferRelativeResize="0"/>
          <p:nvPr/>
        </p:nvPicPr>
        <p:blipFill>
          <a:blip r:embed="rId4">
            <a:alphaModFix/>
          </a:blip>
          <a:stretch>
            <a:fillRect/>
          </a:stretch>
        </p:blipFill>
        <p:spPr>
          <a:xfrm>
            <a:off x="584735" y="1058550"/>
            <a:ext cx="2560322" cy="1920238"/>
          </a:xfrm>
          <a:prstGeom prst="rect">
            <a:avLst/>
          </a:prstGeom>
          <a:noFill/>
          <a:ln>
            <a:noFill/>
          </a:ln>
        </p:spPr>
      </p:pic>
      <p:sp>
        <p:nvSpPr>
          <p:cNvPr id="1041" name="Google Shape;1041;p55"/>
          <p:cNvSpPr txBox="1"/>
          <p:nvPr/>
        </p:nvSpPr>
        <p:spPr>
          <a:xfrm>
            <a:off x="206300" y="4868750"/>
            <a:ext cx="8663400" cy="185700"/>
          </a:xfrm>
          <a:prstGeom prst="rect">
            <a:avLst/>
          </a:prstGeom>
          <a:noFill/>
          <a:ln>
            <a:noFill/>
          </a:ln>
        </p:spPr>
        <p:txBody>
          <a:bodyPr spcFirstLastPara="1" wrap="square" lIns="91425" tIns="91425" rIns="0" bIns="91425" anchor="t" anchorCtr="0">
            <a:noAutofit/>
          </a:bodyPr>
          <a:lstStyle/>
          <a:p>
            <a:pPr marL="0" lvl="0" indent="0" algn="l" rtl="0">
              <a:spcBef>
                <a:spcPts val="0"/>
              </a:spcBef>
              <a:spcAft>
                <a:spcPts val="0"/>
              </a:spcAft>
              <a:buNone/>
            </a:pPr>
            <a:r>
              <a:rPr lang="en" sz="600">
                <a:solidFill>
                  <a:srgbClr val="000000"/>
                </a:solidFill>
              </a:rPr>
              <a:t>© 2019 Trilogy Education Services, a 2U, Inc. brand.  All Rights Reserved.</a:t>
            </a:r>
            <a:endParaRPr sz="600">
              <a:solidFill>
                <a:srgbClr val="000000"/>
              </a:solidFill>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3. Title Slide: Cybersecurity ">
  <p:cSld name="CUSTOM_2_3_1_1_1_1_1_2_1_2_1_1_1_1_2_2_1_1_1_1">
    <p:spTree>
      <p:nvGrpSpPr>
        <p:cNvPr id="1" name="Shape 1042"/>
        <p:cNvGrpSpPr/>
        <p:nvPr/>
      </p:nvGrpSpPr>
      <p:grpSpPr>
        <a:xfrm>
          <a:off x="0" y="0"/>
          <a:ext cx="0" cy="0"/>
          <a:chOff x="0" y="0"/>
          <a:chExt cx="0" cy="0"/>
        </a:xfrm>
      </p:grpSpPr>
      <p:pic>
        <p:nvPicPr>
          <p:cNvPr id="1043" name="Google Shape;1043;p56"/>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1044" name="Google Shape;1044;p56"/>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56"/>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Cybersecurity</a:t>
            </a:r>
            <a:endParaRPr sz="1800">
              <a:solidFill>
                <a:srgbClr val="FFFFFF"/>
              </a:solidFill>
              <a:latin typeface="Roboto Medium"/>
              <a:ea typeface="Roboto Medium"/>
              <a:cs typeface="Roboto Medium"/>
              <a:sym typeface="Roboto Medium"/>
            </a:endParaRPr>
          </a:p>
        </p:txBody>
      </p:sp>
      <p:pic>
        <p:nvPicPr>
          <p:cNvPr id="1046" name="Google Shape;1046;p56"/>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1047" name="Google Shape;1047;p56"/>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48" name="Google Shape;1048;p56"/>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49" name="Google Shape;1049;p56"/>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1050" name="Google Shape;1050;p56"/>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1051" name="Google Shape;1051;p56"/>
          <p:cNvSpPr txBox="1"/>
          <p:nvPr/>
        </p:nvSpPr>
        <p:spPr>
          <a:xfrm>
            <a:off x="206300" y="4868750"/>
            <a:ext cx="8663400" cy="185700"/>
          </a:xfrm>
          <a:prstGeom prst="rect">
            <a:avLst/>
          </a:prstGeom>
          <a:noFill/>
          <a:ln>
            <a:noFill/>
          </a:ln>
        </p:spPr>
        <p:txBody>
          <a:bodyPr spcFirstLastPara="1" wrap="square" lIns="91425" tIns="91425" rIns="0" bIns="91425" anchor="t" anchorCtr="0">
            <a:noAutofit/>
          </a:bodyPr>
          <a:lstStyle/>
          <a:p>
            <a:pPr marL="0" lvl="0" indent="0" algn="l" rtl="0">
              <a:spcBef>
                <a:spcPts val="0"/>
              </a:spcBef>
              <a:spcAft>
                <a:spcPts val="0"/>
              </a:spcAft>
              <a:buNone/>
            </a:pPr>
            <a:r>
              <a:rPr lang="en" sz="600">
                <a:solidFill>
                  <a:srgbClr val="000000"/>
                </a:solidFill>
              </a:rPr>
              <a:t>© 2019 Trilogy Education Services, a 2U, Inc. brand.  All Rights Reserved.</a:t>
            </a:r>
            <a:endParaRPr sz="600">
              <a:solidFill>
                <a:srgbClr val="000000"/>
              </a:solidFill>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4. Title Slide:Data Analytics and Visualization">
  <p:cSld name="CUSTOM_2_3_1_1_1_1_1_2_1_2_1_1_1_1_2_1_1_1_1">
    <p:spTree>
      <p:nvGrpSpPr>
        <p:cNvPr id="1" name="Shape 1052"/>
        <p:cNvGrpSpPr/>
        <p:nvPr/>
      </p:nvGrpSpPr>
      <p:grpSpPr>
        <a:xfrm>
          <a:off x="0" y="0"/>
          <a:ext cx="0" cy="0"/>
          <a:chOff x="0" y="0"/>
          <a:chExt cx="0" cy="0"/>
        </a:xfrm>
      </p:grpSpPr>
      <p:pic>
        <p:nvPicPr>
          <p:cNvPr id="1053" name="Google Shape;1053;p57"/>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1054" name="Google Shape;1054;p57"/>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55" name="Google Shape;1055;p57"/>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pic>
        <p:nvPicPr>
          <p:cNvPr id="1056" name="Google Shape;1056;p57"/>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1057" name="Google Shape;1057;p57"/>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Analytics and Visualization</a:t>
            </a:r>
            <a:endParaRPr sz="1800">
              <a:solidFill>
                <a:srgbClr val="FFFFFF"/>
              </a:solidFill>
              <a:latin typeface="Roboto Medium"/>
              <a:ea typeface="Roboto Medium"/>
              <a:cs typeface="Roboto Medium"/>
              <a:sym typeface="Roboto Medium"/>
            </a:endParaRPr>
          </a:p>
        </p:txBody>
      </p:sp>
      <p:sp>
        <p:nvSpPr>
          <p:cNvPr id="1058" name="Google Shape;1058;p57"/>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59" name="Google Shape;1059;p57"/>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60" name="Google Shape;1060;p57"/>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sp>
        <p:nvSpPr>
          <p:cNvPr id="1061" name="Google Shape;1061;p57"/>
          <p:cNvSpPr txBox="1"/>
          <p:nvPr/>
        </p:nvSpPr>
        <p:spPr>
          <a:xfrm>
            <a:off x="206300" y="4868750"/>
            <a:ext cx="8663400" cy="185700"/>
          </a:xfrm>
          <a:prstGeom prst="rect">
            <a:avLst/>
          </a:prstGeom>
          <a:noFill/>
          <a:ln>
            <a:noFill/>
          </a:ln>
        </p:spPr>
        <p:txBody>
          <a:bodyPr spcFirstLastPara="1" wrap="square" lIns="91425" tIns="91425" rIns="0" bIns="91425" anchor="t" anchorCtr="0">
            <a:noAutofit/>
          </a:bodyPr>
          <a:lstStyle/>
          <a:p>
            <a:pPr marL="0" lvl="0" indent="0" algn="l" rtl="0">
              <a:spcBef>
                <a:spcPts val="0"/>
              </a:spcBef>
              <a:spcAft>
                <a:spcPts val="0"/>
              </a:spcAft>
              <a:buNone/>
            </a:pPr>
            <a:r>
              <a:rPr lang="en" sz="600">
                <a:solidFill>
                  <a:srgbClr val="000000"/>
                </a:solidFill>
              </a:rPr>
              <a:t>© 2019 Trilogy Education Services, a 2U, Inc. brand.  All Rights Reserved.</a:t>
            </a:r>
            <a:endParaRPr sz="600">
              <a:solidFill>
                <a:srgbClr val="000000"/>
              </a:solidFill>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5. Subsection Slide">
  <p:cSld name="CUSTOM_17_2_1_1_2">
    <p:spTree>
      <p:nvGrpSpPr>
        <p:cNvPr id="1" name="Shape 1062"/>
        <p:cNvGrpSpPr/>
        <p:nvPr/>
      </p:nvGrpSpPr>
      <p:grpSpPr>
        <a:xfrm>
          <a:off x="0" y="0"/>
          <a:ext cx="0" cy="0"/>
          <a:chOff x="0" y="0"/>
          <a:chExt cx="0" cy="0"/>
        </a:xfrm>
      </p:grpSpPr>
      <p:pic>
        <p:nvPicPr>
          <p:cNvPr id="1063" name="Google Shape;1063;p58"/>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064" name="Google Shape;1064;p58"/>
          <p:cNvSpPr txBox="1">
            <a:spLocks noGrp="1"/>
          </p:cNvSpPr>
          <p:nvPr>
            <p:ph type="title"/>
          </p:nvPr>
        </p:nvSpPr>
        <p:spPr>
          <a:xfrm>
            <a:off x="274325"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solidFill>
                  <a:srgbClr val="FFFFFF"/>
                </a:solidFill>
                <a:latin typeface="Roboto"/>
                <a:ea typeface="Roboto"/>
                <a:cs typeface="Roboto"/>
                <a:sym typeface="Roboto"/>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1065" name="Google Shape;1065;p5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r" rtl="0">
              <a:spcBef>
                <a:spcPts val="0"/>
              </a:spcBef>
              <a:spcAft>
                <a:spcPts val="0"/>
              </a:spcAft>
              <a:buNone/>
            </a:pPr>
            <a:fld id="{00000000-1234-1234-1234-123412341234}" type="slidenum">
              <a:rPr lang="en"/>
              <a:t>‹#›</a:t>
            </a:fld>
            <a:endParaRPr/>
          </a:p>
        </p:txBody>
      </p:sp>
      <p:sp>
        <p:nvSpPr>
          <p:cNvPr id="1066" name="Google Shape;1066;p58"/>
          <p:cNvSpPr txBox="1">
            <a:spLocks noGrp="1"/>
          </p:cNvSpPr>
          <p:nvPr>
            <p:ph type="sldNum" idx="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067" name="Google Shape;1067;p58"/>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6. Transition Slide">
  <p:cSld name="CUSTOM_17_2_1_2">
    <p:spTree>
      <p:nvGrpSpPr>
        <p:cNvPr id="1" name="Shape 1068"/>
        <p:cNvGrpSpPr/>
        <p:nvPr/>
      </p:nvGrpSpPr>
      <p:grpSpPr>
        <a:xfrm>
          <a:off x="0" y="0"/>
          <a:ext cx="0" cy="0"/>
          <a:chOff x="0" y="0"/>
          <a:chExt cx="0" cy="0"/>
        </a:xfrm>
      </p:grpSpPr>
      <p:pic>
        <p:nvPicPr>
          <p:cNvPr id="1069" name="Google Shape;1069;p59"/>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070" name="Google Shape;1070;p59"/>
          <p:cNvSpPr txBox="1">
            <a:spLocks noGrp="1"/>
          </p:cNvSpPr>
          <p:nvPr>
            <p:ph type="title"/>
          </p:nvPr>
        </p:nvSpPr>
        <p:spPr>
          <a:xfrm>
            <a:off x="237100"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latin typeface="Roboto Medium"/>
                <a:ea typeface="Roboto Medium"/>
                <a:cs typeface="Roboto Medium"/>
                <a:sym typeface="Roboto Medium"/>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1071" name="Google Shape;1071;p5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072" name="Google Shape;1072;p59"/>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7. Text Only">
  <p:cSld name="CUSTOM_2_7_2">
    <p:spTree>
      <p:nvGrpSpPr>
        <p:cNvPr id="1" name="Shape 1073"/>
        <p:cNvGrpSpPr/>
        <p:nvPr/>
      </p:nvGrpSpPr>
      <p:grpSpPr>
        <a:xfrm>
          <a:off x="0" y="0"/>
          <a:ext cx="0" cy="0"/>
          <a:chOff x="0" y="0"/>
          <a:chExt cx="0" cy="0"/>
        </a:xfrm>
      </p:grpSpPr>
      <p:sp>
        <p:nvSpPr>
          <p:cNvPr id="1074" name="Google Shape;1074;p6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75" name="Google Shape;1075;p6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076" name="Google Shape;1076;p6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077" name="Google Shape;1077;p6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078" name="Google Shape;1078;p6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079" name="Google Shape;1079;p6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80" name="Google Shape;1080;p60"/>
          <p:cNvSpPr txBox="1">
            <a:spLocks noGrp="1"/>
          </p:cNvSpPr>
          <p:nvPr>
            <p:ph type="body" idx="3"/>
          </p:nvPr>
        </p:nvSpPr>
        <p:spPr>
          <a:xfrm>
            <a:off x="175" y="1284250"/>
            <a:ext cx="9144000" cy="3622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8. Text with Sidebar">
  <p:cSld name="CUSTOM_2_4_1">
    <p:spTree>
      <p:nvGrpSpPr>
        <p:cNvPr id="1" name="Shape 1081"/>
        <p:cNvGrpSpPr/>
        <p:nvPr/>
      </p:nvGrpSpPr>
      <p:grpSpPr>
        <a:xfrm>
          <a:off x="0" y="0"/>
          <a:ext cx="0" cy="0"/>
          <a:chOff x="0" y="0"/>
          <a:chExt cx="0" cy="0"/>
        </a:xfrm>
      </p:grpSpPr>
      <p:pic>
        <p:nvPicPr>
          <p:cNvPr id="1082" name="Google Shape;1082;p61"/>
          <p:cNvPicPr preferRelativeResize="0"/>
          <p:nvPr/>
        </p:nvPicPr>
        <p:blipFill rotWithShape="1">
          <a:blip r:embed="rId2">
            <a:alphaModFix/>
          </a:blip>
          <a:srcRect t="119" b="119"/>
          <a:stretch/>
        </p:blipFill>
        <p:spPr>
          <a:xfrm>
            <a:off x="7048950" y="910275"/>
            <a:ext cx="1828800" cy="3784798"/>
          </a:xfrm>
          <a:prstGeom prst="rect">
            <a:avLst/>
          </a:prstGeom>
          <a:noFill/>
          <a:ln>
            <a:noFill/>
          </a:ln>
        </p:spPr>
      </p:pic>
      <p:sp>
        <p:nvSpPr>
          <p:cNvPr id="1083" name="Google Shape;1083;p61"/>
          <p:cNvSpPr txBox="1">
            <a:spLocks noGrp="1"/>
          </p:cNvSpPr>
          <p:nvPr>
            <p:ph type="subTitle" idx="1"/>
          </p:nvPr>
        </p:nvSpPr>
        <p:spPr>
          <a:xfrm>
            <a:off x="0" y="675975"/>
            <a:ext cx="66747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84" name="Google Shape;1084;p61"/>
          <p:cNvSpPr txBox="1">
            <a:spLocks noGrp="1"/>
          </p:cNvSpPr>
          <p:nvPr>
            <p:ph type="body" idx="2"/>
          </p:nvPr>
        </p:nvSpPr>
        <p:spPr>
          <a:xfrm>
            <a:off x="0" y="1245800"/>
            <a:ext cx="6699600" cy="38976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1085" name="Google Shape;1085;p61"/>
          <p:cNvSpPr txBox="1">
            <a:spLocks noGrp="1"/>
          </p:cNvSpPr>
          <p:nvPr>
            <p:ph type="subTitle" idx="3"/>
          </p:nvPr>
        </p:nvSpPr>
        <p:spPr>
          <a:xfrm>
            <a:off x="7056300" y="910475"/>
            <a:ext cx="1814100" cy="3784800"/>
          </a:xfrm>
          <a:prstGeom prst="rect">
            <a:avLst/>
          </a:prstGeom>
          <a:noFill/>
          <a:ln w="9525" cap="flat" cmpd="sng">
            <a:solidFill>
              <a:srgbClr val="DBD9E8"/>
            </a:solidFill>
            <a:prstDash val="solid"/>
            <a:round/>
            <a:headEnd type="none" w="sm" len="sm"/>
            <a:tailEnd type="none" w="sm" len="sm"/>
          </a:ln>
        </p:spPr>
        <p:txBody>
          <a:bodyPr spcFirstLastPara="1" wrap="square" lIns="182875" tIns="182875" rIns="182875" bIns="182875" anchor="t" anchorCtr="0">
            <a:noAutofit/>
          </a:bodyPr>
          <a:lstStyle>
            <a:lvl1pPr lvl="0"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86" name="Google Shape;1086;p61"/>
          <p:cNvSpPr txBox="1">
            <a:spLocks noGrp="1"/>
          </p:cNvSpPr>
          <p:nvPr>
            <p:ph type="title"/>
          </p:nvPr>
        </p:nvSpPr>
        <p:spPr>
          <a:xfrm>
            <a:off x="-12425" y="0"/>
            <a:ext cx="6699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87" name="Google Shape;1087;p6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088" name="Google Shape;1088;p6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cxnSp>
        <p:nvCxnSpPr>
          <p:cNvPr id="1089" name="Google Shape;1089;p6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090" name="Google Shape;1090;p61"/>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6. Transition Slide">
  <p:cSld name="CUSTOM_17_2_1_2">
    <p:spTree>
      <p:nvGrpSpPr>
        <p:cNvPr id="1" name="Shape 53"/>
        <p:cNvGrpSpPr/>
        <p:nvPr/>
      </p:nvGrpSpPr>
      <p:grpSpPr>
        <a:xfrm>
          <a:off x="0" y="0"/>
          <a:ext cx="0" cy="0"/>
          <a:chOff x="0" y="0"/>
          <a:chExt cx="0" cy="0"/>
        </a:xfrm>
      </p:grpSpPr>
      <p:pic>
        <p:nvPicPr>
          <p:cNvPr id="54" name="Google Shape;54;p7"/>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55" name="Google Shape;55;p7"/>
          <p:cNvSpPr txBox="1">
            <a:spLocks noGrp="1"/>
          </p:cNvSpPr>
          <p:nvPr>
            <p:ph type="title"/>
          </p:nvPr>
        </p:nvSpPr>
        <p:spPr>
          <a:xfrm>
            <a:off x="237100"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latin typeface="Roboto Medium"/>
                <a:ea typeface="Roboto Medium"/>
                <a:cs typeface="Roboto Medium"/>
                <a:sym typeface="Roboto Medium"/>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56" name="Google Shape;56;p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57" name="Google Shape;57;p7"/>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9. Call Attention Slide">
  <p:cSld name="CUSTOM_2_3_1_1_3_1_1_2_1_1">
    <p:spTree>
      <p:nvGrpSpPr>
        <p:cNvPr id="1" name="Shape 1091"/>
        <p:cNvGrpSpPr/>
        <p:nvPr/>
      </p:nvGrpSpPr>
      <p:grpSpPr>
        <a:xfrm>
          <a:off x="0" y="0"/>
          <a:ext cx="0" cy="0"/>
          <a:chOff x="0" y="0"/>
          <a:chExt cx="0" cy="0"/>
        </a:xfrm>
      </p:grpSpPr>
      <p:pic>
        <p:nvPicPr>
          <p:cNvPr id="1092" name="Google Shape;1092;p62"/>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093" name="Google Shape;1093;p62"/>
          <p:cNvSpPr txBox="1">
            <a:spLocks noGrp="1"/>
          </p:cNvSpPr>
          <p:nvPr>
            <p:ph type="title"/>
          </p:nvPr>
        </p:nvSpPr>
        <p:spPr>
          <a:xfrm>
            <a:off x="2544050" y="1545675"/>
            <a:ext cx="5770200" cy="2430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36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094" name="Google Shape;1094;p62"/>
          <p:cNvPicPr preferRelativeResize="0"/>
          <p:nvPr/>
        </p:nvPicPr>
        <p:blipFill rotWithShape="1">
          <a:blip r:embed="rId3">
            <a:alphaModFix/>
          </a:blip>
          <a:srcRect l="139" r="149"/>
          <a:stretch/>
        </p:blipFill>
        <p:spPr>
          <a:xfrm>
            <a:off x="1258175" y="1332825"/>
            <a:ext cx="1371601" cy="2002535"/>
          </a:xfrm>
          <a:prstGeom prst="rect">
            <a:avLst/>
          </a:prstGeom>
          <a:noFill/>
          <a:ln>
            <a:noFill/>
          </a:ln>
        </p:spPr>
      </p:pic>
      <p:sp>
        <p:nvSpPr>
          <p:cNvPr id="1095" name="Google Shape;1095;p6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096" name="Google Shape;1096;p62"/>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10. Instructor Demonstration">
  <p:cSld name="CUSTOM_2_3_1_1_1_1_1_2_1_2_1_2">
    <p:spTree>
      <p:nvGrpSpPr>
        <p:cNvPr id="1" name="Shape 1097"/>
        <p:cNvGrpSpPr/>
        <p:nvPr/>
      </p:nvGrpSpPr>
      <p:grpSpPr>
        <a:xfrm>
          <a:off x="0" y="0"/>
          <a:ext cx="0" cy="0"/>
          <a:chOff x="0" y="0"/>
          <a:chExt cx="0" cy="0"/>
        </a:xfrm>
      </p:grpSpPr>
      <p:pic>
        <p:nvPicPr>
          <p:cNvPr id="1098" name="Google Shape;1098;p63"/>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099" name="Google Shape;1099;p63"/>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63"/>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6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102" name="Google Shape;1102;p63"/>
          <p:cNvSpPr txBox="1"/>
          <p:nvPr/>
        </p:nvSpPr>
        <p:spPr>
          <a:xfrm>
            <a:off x="242550" y="3895344"/>
            <a:ext cx="8907900" cy="427500"/>
          </a:xfrm>
          <a:prstGeom prst="rect">
            <a:avLst/>
          </a:prstGeom>
          <a:noFill/>
          <a:ln>
            <a:noFill/>
          </a:ln>
        </p:spPr>
        <p:txBody>
          <a:bodyPr spcFirstLastPara="1" wrap="square" lIns="0" tIns="91425" rIns="914400" bIns="91425" anchor="t" anchorCtr="0">
            <a:noAutofit/>
          </a:bodyPr>
          <a:lstStyle/>
          <a:p>
            <a:pPr marL="0" lvl="0" indent="0" algn="r" rtl="0">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
        <p:nvSpPr>
          <p:cNvPr id="1103" name="Google Shape;1103;p63"/>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104" name="Google Shape;1104;p63"/>
          <p:cNvPicPr preferRelativeResize="0"/>
          <p:nvPr/>
        </p:nvPicPr>
        <p:blipFill rotWithShape="1">
          <a:blip r:embed="rId3">
            <a:alphaModFix/>
          </a:blip>
          <a:srcRect/>
          <a:stretch/>
        </p:blipFill>
        <p:spPr>
          <a:xfrm>
            <a:off x="409963" y="-228600"/>
            <a:ext cx="8535272" cy="4064423"/>
          </a:xfrm>
          <a:prstGeom prst="rect">
            <a:avLst/>
          </a:prstGeom>
          <a:noFill/>
          <a:ln>
            <a:noFill/>
          </a:ln>
        </p:spPr>
      </p:pic>
      <p:sp>
        <p:nvSpPr>
          <p:cNvPr id="1105" name="Google Shape;1105;p63"/>
          <p:cNvSpPr txBox="1">
            <a:spLocks noGrp="1"/>
          </p:cNvSpPr>
          <p:nvPr>
            <p:ph type="title"/>
          </p:nvPr>
        </p:nvSpPr>
        <p:spPr>
          <a:xfrm>
            <a:off x="-101100" y="4387000"/>
            <a:ext cx="9251400" cy="482100"/>
          </a:xfrm>
          <a:prstGeom prst="rect">
            <a:avLst/>
          </a:prstGeom>
          <a:noFill/>
          <a:ln>
            <a:noFill/>
          </a:ln>
        </p:spPr>
        <p:txBody>
          <a:bodyPr spcFirstLastPara="1" wrap="square" lIns="457200" tIns="9125" rIns="914400"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11. Activity">
  <p:cSld name="CUSTOM_2_3_1_1_1_1_1_2_1_2_1_1_1_1">
    <p:spTree>
      <p:nvGrpSpPr>
        <p:cNvPr id="1" name="Shape 1106"/>
        <p:cNvGrpSpPr/>
        <p:nvPr/>
      </p:nvGrpSpPr>
      <p:grpSpPr>
        <a:xfrm>
          <a:off x="0" y="0"/>
          <a:ext cx="0" cy="0"/>
          <a:chOff x="0" y="0"/>
          <a:chExt cx="0" cy="0"/>
        </a:xfrm>
      </p:grpSpPr>
      <p:pic>
        <p:nvPicPr>
          <p:cNvPr id="1107" name="Google Shape;1107;p64"/>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108" name="Google Shape;1108;p64"/>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09" name="Google Shape;1109;p64"/>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110" name="Google Shape;1110;p64"/>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11" name="Google Shape;1111;p64"/>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12" name="Google Shape;1112;p64"/>
          <p:cNvPicPr preferRelativeResize="0"/>
          <p:nvPr/>
        </p:nvPicPr>
        <p:blipFill rotWithShape="1">
          <a:blip r:embed="rId4">
            <a:alphaModFix/>
          </a:blip>
          <a:srcRect t="29" b="39"/>
          <a:stretch/>
        </p:blipFill>
        <p:spPr>
          <a:xfrm>
            <a:off x="899000" y="1133363"/>
            <a:ext cx="1737360" cy="1911096"/>
          </a:xfrm>
          <a:prstGeom prst="rect">
            <a:avLst/>
          </a:prstGeom>
          <a:noFill/>
          <a:ln>
            <a:noFill/>
          </a:ln>
        </p:spPr>
      </p:pic>
      <p:sp>
        <p:nvSpPr>
          <p:cNvPr id="1113" name="Google Shape;1113;p6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114" name="Google Shape;1114;p64"/>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1115" name="Google Shape;1115;p64"/>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16" name="Google Shape;1116;p64"/>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12. Activity with Instructions ">
  <p:cSld name="CUSTOM_2_5_1_3_1">
    <p:spTree>
      <p:nvGrpSpPr>
        <p:cNvPr id="1" name="Shape 1117"/>
        <p:cNvGrpSpPr/>
        <p:nvPr/>
      </p:nvGrpSpPr>
      <p:grpSpPr>
        <a:xfrm>
          <a:off x="0" y="0"/>
          <a:ext cx="0" cy="0"/>
          <a:chOff x="0" y="0"/>
          <a:chExt cx="0" cy="0"/>
        </a:xfrm>
      </p:grpSpPr>
      <p:pic>
        <p:nvPicPr>
          <p:cNvPr id="1118" name="Google Shape;1118;p65"/>
          <p:cNvPicPr preferRelativeResize="0"/>
          <p:nvPr/>
        </p:nvPicPr>
        <p:blipFill rotWithShape="1">
          <a:blip r:embed="rId2">
            <a:alphaModFix/>
          </a:blip>
          <a:srcRect t="29" b="39"/>
          <a:stretch/>
        </p:blipFill>
        <p:spPr>
          <a:xfrm>
            <a:off x="8275625" y="4154800"/>
            <a:ext cx="594361" cy="653795"/>
          </a:xfrm>
          <a:prstGeom prst="rect">
            <a:avLst/>
          </a:prstGeom>
          <a:noFill/>
          <a:ln>
            <a:noFill/>
          </a:ln>
        </p:spPr>
      </p:pic>
      <p:sp>
        <p:nvSpPr>
          <p:cNvPr id="1119" name="Google Shape;1119;p6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120" name="Google Shape;1120;p6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121" name="Google Shape;1121;p6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22" name="Google Shape;1122;p6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23" name="Google Shape;1123;p65"/>
          <p:cNvSpPr txBox="1">
            <a:spLocks noGrp="1"/>
          </p:cNvSpPr>
          <p:nvPr>
            <p:ph type="body" idx="2"/>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cxnSp>
        <p:nvCxnSpPr>
          <p:cNvPr id="1124" name="Google Shape;1124;p6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125" name="Google Shape;1125;p65"/>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26" name="Google Shape;1126;p65"/>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13. Challenge">
  <p:cSld name="CUSTOM_2_3_1_1_1_1_1_2_1_2_1_1_4">
    <p:spTree>
      <p:nvGrpSpPr>
        <p:cNvPr id="1" name="Shape 1127"/>
        <p:cNvGrpSpPr/>
        <p:nvPr/>
      </p:nvGrpSpPr>
      <p:grpSpPr>
        <a:xfrm>
          <a:off x="0" y="0"/>
          <a:ext cx="0" cy="0"/>
          <a:chOff x="0" y="0"/>
          <a:chExt cx="0" cy="0"/>
        </a:xfrm>
      </p:grpSpPr>
      <p:pic>
        <p:nvPicPr>
          <p:cNvPr id="1128" name="Google Shape;1128;p66"/>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129" name="Google Shape;1129;p66"/>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30" name="Google Shape;1130;p66"/>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131" name="Google Shape;1131;p6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132" name="Google Shape;1132;p66"/>
          <p:cNvSpPr txBox="1">
            <a:spLocks noGrp="1"/>
          </p:cNvSpPr>
          <p:nvPr>
            <p:ph type="title"/>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33" name="Google Shape;1133;p66"/>
          <p:cNvSpPr txBox="1">
            <a:spLocks noGrp="1"/>
          </p:cNvSpPr>
          <p:nvPr>
            <p:ph type="title" idx="2"/>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34" name="Google Shape;1134;p66"/>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1135" name="Google Shape;1135;p66"/>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136" name="Google Shape;1136;p66"/>
          <p:cNvPicPr preferRelativeResize="0"/>
          <p:nvPr/>
        </p:nvPicPr>
        <p:blipFill rotWithShape="1">
          <a:blip r:embed="rId4">
            <a:alphaModFix/>
          </a:blip>
          <a:srcRect/>
          <a:stretch/>
        </p:blipFill>
        <p:spPr>
          <a:xfrm>
            <a:off x="273900" y="-595025"/>
            <a:ext cx="2950353" cy="5143500"/>
          </a:xfrm>
          <a:prstGeom prst="rect">
            <a:avLst/>
          </a:prstGeom>
          <a:noFill/>
          <a:ln>
            <a:noFill/>
          </a:ln>
        </p:spPr>
      </p:pic>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14. Challenge with Instructions">
  <p:cSld name="CUSTOM_2_5_1_4">
    <p:spTree>
      <p:nvGrpSpPr>
        <p:cNvPr id="1" name="Shape 1137"/>
        <p:cNvGrpSpPr/>
        <p:nvPr/>
      </p:nvGrpSpPr>
      <p:grpSpPr>
        <a:xfrm>
          <a:off x="0" y="0"/>
          <a:ext cx="0" cy="0"/>
          <a:chOff x="0" y="0"/>
          <a:chExt cx="0" cy="0"/>
        </a:xfrm>
      </p:grpSpPr>
      <p:sp>
        <p:nvSpPr>
          <p:cNvPr id="1138" name="Google Shape;1138;p67"/>
          <p:cNvSpPr txBox="1">
            <a:spLocks noGrp="1"/>
          </p:cNvSpPr>
          <p:nvPr>
            <p:ph type="title"/>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39" name="Google Shape;1139;p6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140" name="Google Shape;1140;p6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141" name="Google Shape;1141;p67"/>
          <p:cNvSpPr txBox="1">
            <a:spLocks noGrp="1"/>
          </p:cNvSpPr>
          <p:nvPr>
            <p:ph type="body" idx="1"/>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1142" name="Google Shape;1142;p67"/>
          <p:cNvSpPr txBox="1">
            <a:spLocks noGrp="1"/>
          </p:cNvSpPr>
          <p:nvPr>
            <p:ph type="title" idx="2"/>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43" name="Google Shape;1143;p67"/>
          <p:cNvSpPr txBox="1">
            <a:spLocks noGrp="1"/>
          </p:cNvSpPr>
          <p:nvPr>
            <p:ph type="subTitle" idx="3"/>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144" name="Google Shape;1144;p6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145" name="Google Shape;1145;p67"/>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146" name="Google Shape;1146;p67"/>
          <p:cNvPicPr preferRelativeResize="0"/>
          <p:nvPr/>
        </p:nvPicPr>
        <p:blipFill rotWithShape="1">
          <a:blip r:embed="rId2">
            <a:alphaModFix/>
          </a:blip>
          <a:srcRect/>
          <a:stretch/>
        </p:blipFill>
        <p:spPr>
          <a:xfrm>
            <a:off x="8213200" y="3862850"/>
            <a:ext cx="656773" cy="1144971"/>
          </a:xfrm>
          <a:prstGeom prst="rect">
            <a:avLst/>
          </a:prstGeom>
          <a:noFill/>
          <a:ln>
            <a:noFill/>
          </a:ln>
        </p:spPr>
      </p:pic>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15. Homework">
  <p:cSld name="CUSTOM_2_3_1_1_1_1_1_2_1_2_1_1_3_1">
    <p:spTree>
      <p:nvGrpSpPr>
        <p:cNvPr id="1" name="Shape 1147"/>
        <p:cNvGrpSpPr/>
        <p:nvPr/>
      </p:nvGrpSpPr>
      <p:grpSpPr>
        <a:xfrm>
          <a:off x="0" y="0"/>
          <a:ext cx="0" cy="0"/>
          <a:chOff x="0" y="0"/>
          <a:chExt cx="0" cy="0"/>
        </a:xfrm>
      </p:grpSpPr>
      <p:pic>
        <p:nvPicPr>
          <p:cNvPr id="1148" name="Google Shape;1148;p68"/>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149" name="Google Shape;1149;p68"/>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50" name="Google Shape;1150;p68"/>
          <p:cNvPicPr preferRelativeResize="0"/>
          <p:nvPr/>
        </p:nvPicPr>
        <p:blipFill rotWithShape="1">
          <a:blip r:embed="rId3">
            <a:alphaModFix/>
          </a:blip>
          <a:srcRect l="209" r="209"/>
          <a:stretch/>
        </p:blipFill>
        <p:spPr>
          <a:xfrm>
            <a:off x="858369" y="1097625"/>
            <a:ext cx="1737361" cy="1980591"/>
          </a:xfrm>
          <a:prstGeom prst="rect">
            <a:avLst/>
          </a:prstGeom>
          <a:noFill/>
          <a:ln>
            <a:noFill/>
          </a:ln>
        </p:spPr>
      </p:pic>
      <p:sp>
        <p:nvSpPr>
          <p:cNvPr id="1151" name="Google Shape;1151;p68"/>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52" name="Google Shape;1152;p68"/>
          <p:cNvPicPr preferRelativeResize="0"/>
          <p:nvPr/>
        </p:nvPicPr>
        <p:blipFill>
          <a:blip r:embed="rId4">
            <a:alphaModFix/>
          </a:blip>
          <a:stretch>
            <a:fillRect/>
          </a:stretch>
        </p:blipFill>
        <p:spPr>
          <a:xfrm>
            <a:off x="8062160" y="3975150"/>
            <a:ext cx="548640" cy="725893"/>
          </a:xfrm>
          <a:prstGeom prst="rect">
            <a:avLst/>
          </a:prstGeom>
          <a:noFill/>
          <a:ln>
            <a:noFill/>
          </a:ln>
        </p:spPr>
      </p:pic>
      <p:sp>
        <p:nvSpPr>
          <p:cNvPr id="1153" name="Google Shape;1153;p6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154" name="Google Shape;1154;p68"/>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55" name="Google Shape;1155;p68"/>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Due Date:</a:t>
            </a:r>
            <a:endParaRPr sz="1300" b="1">
              <a:solidFill>
                <a:srgbClr val="FFFFFF"/>
              </a:solidFill>
              <a:latin typeface="Roboto"/>
              <a:ea typeface="Roboto"/>
              <a:cs typeface="Roboto"/>
              <a:sym typeface="Roboto"/>
            </a:endParaRPr>
          </a:p>
        </p:txBody>
      </p:sp>
      <p:sp>
        <p:nvSpPr>
          <p:cNvPr id="1156" name="Google Shape;1156;p68"/>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57" name="Google Shape;1157;p68"/>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1800">
          <p15:clr>
            <a:srgbClr val="F9AD4C"/>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16. Homework with Instructions">
  <p:cSld name="CUSTOM_2_5_2">
    <p:spTree>
      <p:nvGrpSpPr>
        <p:cNvPr id="1" name="Shape 1158"/>
        <p:cNvGrpSpPr/>
        <p:nvPr/>
      </p:nvGrpSpPr>
      <p:grpSpPr>
        <a:xfrm>
          <a:off x="0" y="0"/>
          <a:ext cx="0" cy="0"/>
          <a:chOff x="0" y="0"/>
          <a:chExt cx="0" cy="0"/>
        </a:xfrm>
      </p:grpSpPr>
      <p:sp>
        <p:nvSpPr>
          <p:cNvPr id="1159" name="Google Shape;1159;p69"/>
          <p:cNvSpPr txBox="1">
            <a:spLocks noGrp="1"/>
          </p:cNvSpPr>
          <p:nvPr>
            <p:ph type="body" idx="1"/>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1160" name="Google Shape;1160;p6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161" name="Google Shape;1161;p6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pic>
        <p:nvPicPr>
          <p:cNvPr id="1162" name="Google Shape;1162;p69"/>
          <p:cNvPicPr preferRelativeResize="0"/>
          <p:nvPr/>
        </p:nvPicPr>
        <p:blipFill rotWithShape="1">
          <a:blip r:embed="rId2">
            <a:alphaModFix/>
          </a:blip>
          <a:srcRect l="504" r="504"/>
          <a:stretch/>
        </p:blipFill>
        <p:spPr>
          <a:xfrm>
            <a:off x="8257069" y="4200875"/>
            <a:ext cx="548641" cy="624077"/>
          </a:xfrm>
          <a:prstGeom prst="rect">
            <a:avLst/>
          </a:prstGeom>
          <a:noFill/>
          <a:ln>
            <a:noFill/>
          </a:ln>
        </p:spPr>
      </p:pic>
      <p:sp>
        <p:nvSpPr>
          <p:cNvPr id="1163" name="Google Shape;1163;p6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64" name="Google Shape;1164;p69"/>
          <p:cNvSpPr txBox="1">
            <a:spLocks noGrp="1"/>
          </p:cNvSpPr>
          <p:nvPr>
            <p:ph type="subTitle" idx="2"/>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165" name="Google Shape;1165;p6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166" name="Google Shape;1166;p69"/>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67" name="Google Shape;1167;p69"/>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5005">
          <p15:clr>
            <a:srgbClr val="F9AD4C"/>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17. Numbered 1–4 (Green)">
  <p:cSld name="CUSTOM_2_7_1">
    <p:spTree>
      <p:nvGrpSpPr>
        <p:cNvPr id="1" name="Shape 1168"/>
        <p:cNvGrpSpPr/>
        <p:nvPr/>
      </p:nvGrpSpPr>
      <p:grpSpPr>
        <a:xfrm>
          <a:off x="0" y="0"/>
          <a:ext cx="0" cy="0"/>
          <a:chOff x="0" y="0"/>
          <a:chExt cx="0" cy="0"/>
        </a:xfrm>
      </p:grpSpPr>
      <p:sp>
        <p:nvSpPr>
          <p:cNvPr id="1169" name="Google Shape;1169;p70"/>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7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71" name="Google Shape;1171;p7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172" name="Google Shape;1172;p7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173" name="Google Shape;1173;p7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174" name="Google Shape;1174;p7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175" name="Google Shape;1175;p7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176" name="Google Shape;1176;p70"/>
          <p:cNvGrpSpPr/>
          <p:nvPr/>
        </p:nvGrpSpPr>
        <p:grpSpPr>
          <a:xfrm>
            <a:off x="457200" y="1378813"/>
            <a:ext cx="776889" cy="621300"/>
            <a:chOff x="457200" y="1378813"/>
            <a:chExt cx="776889" cy="621300"/>
          </a:xfrm>
        </p:grpSpPr>
        <p:sp>
          <p:nvSpPr>
            <p:cNvPr id="1177" name="Google Shape;1177;p70"/>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178" name="Google Shape;1178;p70"/>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9" name="Google Shape;1179;p70"/>
          <p:cNvGrpSpPr/>
          <p:nvPr/>
        </p:nvGrpSpPr>
        <p:grpSpPr>
          <a:xfrm>
            <a:off x="457200" y="2228725"/>
            <a:ext cx="776889" cy="621300"/>
            <a:chOff x="457200" y="1378813"/>
            <a:chExt cx="776889" cy="621300"/>
          </a:xfrm>
        </p:grpSpPr>
        <p:sp>
          <p:nvSpPr>
            <p:cNvPr id="1180" name="Google Shape;1180;p70"/>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181" name="Google Shape;1181;p70"/>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2" name="Google Shape;1182;p70"/>
          <p:cNvGrpSpPr/>
          <p:nvPr/>
        </p:nvGrpSpPr>
        <p:grpSpPr>
          <a:xfrm>
            <a:off x="457200" y="3073850"/>
            <a:ext cx="776889" cy="621300"/>
            <a:chOff x="457200" y="1378813"/>
            <a:chExt cx="776889" cy="621300"/>
          </a:xfrm>
        </p:grpSpPr>
        <p:sp>
          <p:nvSpPr>
            <p:cNvPr id="1183" name="Google Shape;1183;p70"/>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184" name="Google Shape;1184;p70"/>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5" name="Google Shape;1185;p70"/>
          <p:cNvGrpSpPr/>
          <p:nvPr/>
        </p:nvGrpSpPr>
        <p:grpSpPr>
          <a:xfrm>
            <a:off x="457200" y="3923750"/>
            <a:ext cx="776889" cy="621300"/>
            <a:chOff x="457200" y="1378813"/>
            <a:chExt cx="776889" cy="621300"/>
          </a:xfrm>
        </p:grpSpPr>
        <p:sp>
          <p:nvSpPr>
            <p:cNvPr id="1186" name="Google Shape;1186;p70"/>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187" name="Google Shape;1187;p70"/>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88" name="Google Shape;1188;p70"/>
          <p:cNvSpPr txBox="1">
            <a:spLocks noGrp="1"/>
          </p:cNvSpPr>
          <p:nvPr>
            <p:ph type="subTitle" idx="3"/>
          </p:nvPr>
        </p:nvSpPr>
        <p:spPr>
          <a:xfrm>
            <a:off x="-12300" y="13980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89" name="Google Shape;1189;p70"/>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70"/>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70"/>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70"/>
          <p:cNvSpPr txBox="1">
            <a:spLocks noGrp="1"/>
          </p:cNvSpPr>
          <p:nvPr>
            <p:ph type="subTitle" idx="4"/>
          </p:nvPr>
        </p:nvSpPr>
        <p:spPr>
          <a:xfrm>
            <a:off x="-12300" y="2233538"/>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93" name="Google Shape;1193;p70"/>
          <p:cNvSpPr txBox="1">
            <a:spLocks noGrp="1"/>
          </p:cNvSpPr>
          <p:nvPr>
            <p:ph type="subTitle" idx="5"/>
          </p:nvPr>
        </p:nvSpPr>
        <p:spPr>
          <a:xfrm>
            <a:off x="0" y="3076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94" name="Google Shape;1194;p70"/>
          <p:cNvSpPr txBox="1">
            <a:spLocks noGrp="1"/>
          </p:cNvSpPr>
          <p:nvPr>
            <p:ph type="subTitle" idx="6"/>
          </p:nvPr>
        </p:nvSpPr>
        <p:spPr>
          <a:xfrm>
            <a:off x="-12300" y="39189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18. Numbered 1–5 (Green)">
  <p:cSld name="CUSTOM_2_7_1_4">
    <p:spTree>
      <p:nvGrpSpPr>
        <p:cNvPr id="1" name="Shape 1195"/>
        <p:cNvGrpSpPr/>
        <p:nvPr/>
      </p:nvGrpSpPr>
      <p:grpSpPr>
        <a:xfrm>
          <a:off x="0" y="0"/>
          <a:ext cx="0" cy="0"/>
          <a:chOff x="0" y="0"/>
          <a:chExt cx="0" cy="0"/>
        </a:xfrm>
      </p:grpSpPr>
      <p:sp>
        <p:nvSpPr>
          <p:cNvPr id="1196" name="Google Shape;1196;p71"/>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7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98" name="Google Shape;1198;p7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199" name="Google Shape;1199;p7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200" name="Google Shape;1200;p7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201" name="Google Shape;1201;p7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202" name="Google Shape;1202;p7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203" name="Google Shape;1203;p71"/>
          <p:cNvGrpSpPr/>
          <p:nvPr/>
        </p:nvGrpSpPr>
        <p:grpSpPr>
          <a:xfrm>
            <a:off x="457200" y="1300225"/>
            <a:ext cx="776889" cy="621300"/>
            <a:chOff x="457200" y="1378813"/>
            <a:chExt cx="776889" cy="621300"/>
          </a:xfrm>
        </p:grpSpPr>
        <p:sp>
          <p:nvSpPr>
            <p:cNvPr id="1204" name="Google Shape;1204;p71"/>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205" name="Google Shape;1205;p71"/>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6" name="Google Shape;1206;p71"/>
          <p:cNvGrpSpPr/>
          <p:nvPr/>
        </p:nvGrpSpPr>
        <p:grpSpPr>
          <a:xfrm>
            <a:off x="457200" y="2000125"/>
            <a:ext cx="776889" cy="621300"/>
            <a:chOff x="457200" y="1378813"/>
            <a:chExt cx="776889" cy="621300"/>
          </a:xfrm>
        </p:grpSpPr>
        <p:sp>
          <p:nvSpPr>
            <p:cNvPr id="1207" name="Google Shape;1207;p71"/>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208" name="Google Shape;1208;p71"/>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9" name="Google Shape;1209;p71"/>
          <p:cNvGrpSpPr/>
          <p:nvPr/>
        </p:nvGrpSpPr>
        <p:grpSpPr>
          <a:xfrm>
            <a:off x="457200" y="2692850"/>
            <a:ext cx="776889" cy="621300"/>
            <a:chOff x="457200" y="1378813"/>
            <a:chExt cx="776889" cy="621300"/>
          </a:xfrm>
        </p:grpSpPr>
        <p:sp>
          <p:nvSpPr>
            <p:cNvPr id="1210" name="Google Shape;1210;p71"/>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211" name="Google Shape;1211;p71"/>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2" name="Google Shape;1212;p71"/>
          <p:cNvGrpSpPr/>
          <p:nvPr/>
        </p:nvGrpSpPr>
        <p:grpSpPr>
          <a:xfrm>
            <a:off x="457200" y="3390350"/>
            <a:ext cx="776889" cy="621300"/>
            <a:chOff x="457200" y="1378813"/>
            <a:chExt cx="776889" cy="621300"/>
          </a:xfrm>
        </p:grpSpPr>
        <p:sp>
          <p:nvSpPr>
            <p:cNvPr id="1213" name="Google Shape;1213;p71"/>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214" name="Google Shape;1214;p71"/>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15" name="Google Shape;1215;p71"/>
          <p:cNvSpPr txBox="1">
            <a:spLocks noGrp="1"/>
          </p:cNvSpPr>
          <p:nvPr>
            <p:ph type="subTitle" idx="3"/>
          </p:nvPr>
        </p:nvSpPr>
        <p:spPr>
          <a:xfrm>
            <a:off x="-7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16" name="Google Shape;1216;p71"/>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71"/>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71"/>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71"/>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20" name="Google Shape;1220;p71"/>
          <p:cNvSpPr txBox="1">
            <a:spLocks noGrp="1"/>
          </p:cNvSpPr>
          <p:nvPr>
            <p:ph type="subTitle" idx="5"/>
          </p:nvPr>
        </p:nvSpPr>
        <p:spPr>
          <a:xfrm>
            <a:off x="0" y="2695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21" name="Google Shape;1221;p71"/>
          <p:cNvSpPr txBox="1">
            <a:spLocks noGrp="1"/>
          </p:cNvSpPr>
          <p:nvPr>
            <p:ph type="subTitle" idx="6"/>
          </p:nvPr>
        </p:nvSpPr>
        <p:spPr>
          <a:xfrm>
            <a:off x="-12300" y="33855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222" name="Google Shape;1222;p71"/>
          <p:cNvGrpSpPr/>
          <p:nvPr/>
        </p:nvGrpSpPr>
        <p:grpSpPr>
          <a:xfrm>
            <a:off x="469500" y="4083075"/>
            <a:ext cx="776889" cy="621300"/>
            <a:chOff x="457200" y="1378813"/>
            <a:chExt cx="776889" cy="621300"/>
          </a:xfrm>
        </p:grpSpPr>
        <p:sp>
          <p:nvSpPr>
            <p:cNvPr id="1223" name="Google Shape;1223;p71"/>
            <p:cNvSpPr/>
            <p:nvPr/>
          </p:nvSpPr>
          <p:spPr>
            <a:xfrm>
              <a:off x="457200" y="1378813"/>
              <a:ext cx="695400" cy="621300"/>
            </a:xfrm>
            <a:prstGeom prst="roundRect">
              <a:avLst>
                <a:gd name="adj" fmla="val 16667"/>
              </a:avLst>
            </a:prstGeom>
            <a:solidFill>
              <a:srgbClr val="134F5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1224" name="Google Shape;1224;p71"/>
            <p:cNvSpPr/>
            <p:nvPr/>
          </p:nvSpPr>
          <p:spPr>
            <a:xfrm rot="5400000">
              <a:off x="969614" y="1607625"/>
              <a:ext cx="340325" cy="188625"/>
            </a:xfrm>
            <a:prstGeom prst="flowChartExtract">
              <a:avLst/>
            </a:prstGeom>
            <a:solidFill>
              <a:srgbClr val="134F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25" name="Google Shape;1225;p71"/>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71"/>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7. Text Only">
  <p:cSld name="CUSTOM_2_7_2">
    <p:spTree>
      <p:nvGrpSpPr>
        <p:cNvPr id="1" name="Shape 58"/>
        <p:cNvGrpSpPr/>
        <p:nvPr/>
      </p:nvGrpSpPr>
      <p:grpSpPr>
        <a:xfrm>
          <a:off x="0" y="0"/>
          <a:ext cx="0" cy="0"/>
          <a:chOff x="0" y="0"/>
          <a:chExt cx="0" cy="0"/>
        </a:xfrm>
      </p:grpSpPr>
      <p:sp>
        <p:nvSpPr>
          <p:cNvPr id="59" name="Google Shape;59;p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 name="Google Shape;60;p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1" name="Google Shape;61;p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2" name="Google Shape;62;p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3" name="Google Shape;63;p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4" name="Google Shape;64;p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 name="Google Shape;65;p8"/>
          <p:cNvSpPr txBox="1">
            <a:spLocks noGrp="1"/>
          </p:cNvSpPr>
          <p:nvPr>
            <p:ph type="body" idx="3"/>
          </p:nvPr>
        </p:nvSpPr>
        <p:spPr>
          <a:xfrm>
            <a:off x="175" y="1284250"/>
            <a:ext cx="9144000" cy="3622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19. Numbered 1–6 (Gray)">
  <p:cSld name="CUSTOM_2_7_1_3_1_1">
    <p:spTree>
      <p:nvGrpSpPr>
        <p:cNvPr id="1" name="Shape 1227"/>
        <p:cNvGrpSpPr/>
        <p:nvPr/>
      </p:nvGrpSpPr>
      <p:grpSpPr>
        <a:xfrm>
          <a:off x="0" y="0"/>
          <a:ext cx="0" cy="0"/>
          <a:chOff x="0" y="0"/>
          <a:chExt cx="0" cy="0"/>
        </a:xfrm>
      </p:grpSpPr>
      <p:sp>
        <p:nvSpPr>
          <p:cNvPr id="1228" name="Google Shape;1228;p72"/>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7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30" name="Google Shape;1230;p7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231" name="Google Shape;1231;p7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232" name="Google Shape;1232;p7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233" name="Google Shape;1233;p7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234" name="Google Shape;1234;p7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235" name="Google Shape;1235;p72"/>
          <p:cNvGrpSpPr/>
          <p:nvPr/>
        </p:nvGrpSpPr>
        <p:grpSpPr>
          <a:xfrm>
            <a:off x="457200" y="1237825"/>
            <a:ext cx="776900" cy="486300"/>
            <a:chOff x="457200" y="1466425"/>
            <a:chExt cx="776900" cy="486300"/>
          </a:xfrm>
        </p:grpSpPr>
        <p:sp>
          <p:nvSpPr>
            <p:cNvPr id="1236" name="Google Shape;1236;p7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1237" name="Google Shape;1237;p7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38" name="Google Shape;1238;p72"/>
          <p:cNvSpPr txBox="1">
            <a:spLocks noGrp="1"/>
          </p:cNvSpPr>
          <p:nvPr>
            <p:ph type="subTitle" idx="3"/>
          </p:nvPr>
        </p:nvSpPr>
        <p:spPr>
          <a:xfrm>
            <a:off x="-12150" y="12746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39" name="Google Shape;1239;p72"/>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40" name="Google Shape;1240;p72"/>
          <p:cNvGrpSpPr/>
          <p:nvPr/>
        </p:nvGrpSpPr>
        <p:grpSpPr>
          <a:xfrm>
            <a:off x="457200" y="1828900"/>
            <a:ext cx="776900" cy="486300"/>
            <a:chOff x="457200" y="1466425"/>
            <a:chExt cx="776900" cy="486300"/>
          </a:xfrm>
        </p:grpSpPr>
        <p:sp>
          <p:nvSpPr>
            <p:cNvPr id="1241" name="Google Shape;1241;p7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1242" name="Google Shape;1242;p7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3" name="Google Shape;1243;p72"/>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44" name="Google Shape;1244;p72"/>
          <p:cNvGrpSpPr/>
          <p:nvPr/>
        </p:nvGrpSpPr>
        <p:grpSpPr>
          <a:xfrm>
            <a:off x="457200" y="2419975"/>
            <a:ext cx="776900" cy="486300"/>
            <a:chOff x="457200" y="1466425"/>
            <a:chExt cx="776900" cy="486300"/>
          </a:xfrm>
        </p:grpSpPr>
        <p:sp>
          <p:nvSpPr>
            <p:cNvPr id="1245" name="Google Shape;1245;p7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246" name="Google Shape;1246;p7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7" name="Google Shape;1247;p72"/>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48" name="Google Shape;1248;p72"/>
          <p:cNvGrpSpPr/>
          <p:nvPr/>
        </p:nvGrpSpPr>
        <p:grpSpPr>
          <a:xfrm>
            <a:off x="457200" y="3011050"/>
            <a:ext cx="776900" cy="486300"/>
            <a:chOff x="457200" y="1466425"/>
            <a:chExt cx="776900" cy="486300"/>
          </a:xfrm>
        </p:grpSpPr>
        <p:sp>
          <p:nvSpPr>
            <p:cNvPr id="1249" name="Google Shape;1249;p7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250" name="Google Shape;1250;p7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1" name="Google Shape;1251;p72"/>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2" name="Google Shape;1252;p72"/>
          <p:cNvGrpSpPr/>
          <p:nvPr/>
        </p:nvGrpSpPr>
        <p:grpSpPr>
          <a:xfrm>
            <a:off x="457200" y="3602137"/>
            <a:ext cx="776900" cy="486300"/>
            <a:chOff x="457200" y="1466425"/>
            <a:chExt cx="776900" cy="486300"/>
          </a:xfrm>
        </p:grpSpPr>
        <p:sp>
          <p:nvSpPr>
            <p:cNvPr id="1253" name="Google Shape;1253;p7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1254" name="Google Shape;1254;p7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5" name="Google Shape;1255;p72"/>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6" name="Google Shape;1256;p72"/>
          <p:cNvGrpSpPr/>
          <p:nvPr/>
        </p:nvGrpSpPr>
        <p:grpSpPr>
          <a:xfrm>
            <a:off x="457200" y="4193262"/>
            <a:ext cx="776900" cy="486300"/>
            <a:chOff x="457200" y="1466425"/>
            <a:chExt cx="776900" cy="486300"/>
          </a:xfrm>
        </p:grpSpPr>
        <p:sp>
          <p:nvSpPr>
            <p:cNvPr id="1257" name="Google Shape;1257;p7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1258" name="Google Shape;1258;p7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9" name="Google Shape;1259;p72"/>
          <p:cNvSpPr txBox="1">
            <a:spLocks noGrp="1"/>
          </p:cNvSpPr>
          <p:nvPr>
            <p:ph type="subTitle" idx="4"/>
          </p:nvPr>
        </p:nvSpPr>
        <p:spPr>
          <a:xfrm>
            <a:off x="-12075" y="18488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60" name="Google Shape;1260;p72"/>
          <p:cNvSpPr txBox="1">
            <a:spLocks noGrp="1"/>
          </p:cNvSpPr>
          <p:nvPr>
            <p:ph type="subTitle" idx="5"/>
          </p:nvPr>
        </p:nvSpPr>
        <p:spPr>
          <a:xfrm>
            <a:off x="-12075" y="24399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61" name="Google Shape;1261;p72"/>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62" name="Google Shape;1262;p72"/>
          <p:cNvSpPr txBox="1">
            <a:spLocks noGrp="1"/>
          </p:cNvSpPr>
          <p:nvPr>
            <p:ph type="subTitle" idx="7"/>
          </p:nvPr>
        </p:nvSpPr>
        <p:spPr>
          <a:xfrm>
            <a:off x="12475" y="3622088"/>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63" name="Google Shape;1263;p72"/>
          <p:cNvSpPr txBox="1">
            <a:spLocks noGrp="1"/>
          </p:cNvSpPr>
          <p:nvPr>
            <p:ph type="subTitle" idx="8"/>
          </p:nvPr>
        </p:nvSpPr>
        <p:spPr>
          <a:xfrm>
            <a:off x="12475" y="4236125"/>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20. Numbered 1–6 (Blue)">
  <p:cSld name="CUSTOM_2_7_1_3_1_1_2">
    <p:spTree>
      <p:nvGrpSpPr>
        <p:cNvPr id="1" name="Shape 1264"/>
        <p:cNvGrpSpPr/>
        <p:nvPr/>
      </p:nvGrpSpPr>
      <p:grpSpPr>
        <a:xfrm>
          <a:off x="0" y="0"/>
          <a:ext cx="0" cy="0"/>
          <a:chOff x="0" y="0"/>
          <a:chExt cx="0" cy="0"/>
        </a:xfrm>
      </p:grpSpPr>
      <p:sp>
        <p:nvSpPr>
          <p:cNvPr id="1265" name="Google Shape;1265;p73"/>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7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67" name="Google Shape;1267;p7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268" name="Google Shape;1268;p7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269" name="Google Shape;1269;p7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270" name="Google Shape;1270;p7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271" name="Google Shape;1271;p7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272" name="Google Shape;1272;p73"/>
          <p:cNvGrpSpPr/>
          <p:nvPr/>
        </p:nvGrpSpPr>
        <p:grpSpPr>
          <a:xfrm>
            <a:off x="457200" y="1237825"/>
            <a:ext cx="776900" cy="486300"/>
            <a:chOff x="457200" y="1466425"/>
            <a:chExt cx="776900" cy="486300"/>
          </a:xfrm>
        </p:grpSpPr>
        <p:sp>
          <p:nvSpPr>
            <p:cNvPr id="1273" name="Google Shape;1273;p73"/>
            <p:cNvSpPr/>
            <p:nvPr/>
          </p:nvSpPr>
          <p:spPr>
            <a:xfrm>
              <a:off x="457200" y="1466425"/>
              <a:ext cx="695400" cy="486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1274" name="Google Shape;1274;p73"/>
            <p:cNvSpPr/>
            <p:nvPr/>
          </p:nvSpPr>
          <p:spPr>
            <a:xfrm rot="5400000">
              <a:off x="973100" y="1624950"/>
              <a:ext cx="33337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75" name="Google Shape;1275;p73"/>
          <p:cNvSpPr txBox="1">
            <a:spLocks noGrp="1"/>
          </p:cNvSpPr>
          <p:nvPr>
            <p:ph type="subTitle" idx="3"/>
          </p:nvPr>
        </p:nvSpPr>
        <p:spPr>
          <a:xfrm>
            <a:off x="-12225" y="12746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76" name="Google Shape;1276;p73"/>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77" name="Google Shape;1277;p73"/>
          <p:cNvGrpSpPr/>
          <p:nvPr/>
        </p:nvGrpSpPr>
        <p:grpSpPr>
          <a:xfrm>
            <a:off x="457200" y="1828900"/>
            <a:ext cx="776900" cy="486300"/>
            <a:chOff x="457200" y="1466425"/>
            <a:chExt cx="776900" cy="486300"/>
          </a:xfrm>
        </p:grpSpPr>
        <p:sp>
          <p:nvSpPr>
            <p:cNvPr id="1278" name="Google Shape;1278;p73"/>
            <p:cNvSpPr/>
            <p:nvPr/>
          </p:nvSpPr>
          <p:spPr>
            <a:xfrm>
              <a:off x="457200" y="1466425"/>
              <a:ext cx="695400" cy="486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1279" name="Google Shape;1279;p73"/>
            <p:cNvSpPr/>
            <p:nvPr/>
          </p:nvSpPr>
          <p:spPr>
            <a:xfrm rot="5400000">
              <a:off x="973100" y="1624950"/>
              <a:ext cx="33337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80" name="Google Shape;1280;p73"/>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81" name="Google Shape;1281;p73"/>
          <p:cNvGrpSpPr/>
          <p:nvPr/>
        </p:nvGrpSpPr>
        <p:grpSpPr>
          <a:xfrm>
            <a:off x="457200" y="2419975"/>
            <a:ext cx="776900" cy="486300"/>
            <a:chOff x="457200" y="1466425"/>
            <a:chExt cx="776900" cy="486300"/>
          </a:xfrm>
        </p:grpSpPr>
        <p:sp>
          <p:nvSpPr>
            <p:cNvPr id="1282" name="Google Shape;1282;p73"/>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283" name="Google Shape;1283;p73"/>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84" name="Google Shape;1284;p73"/>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85" name="Google Shape;1285;p73"/>
          <p:cNvGrpSpPr/>
          <p:nvPr/>
        </p:nvGrpSpPr>
        <p:grpSpPr>
          <a:xfrm>
            <a:off x="457200" y="3011050"/>
            <a:ext cx="776900" cy="486300"/>
            <a:chOff x="457200" y="1466425"/>
            <a:chExt cx="776900" cy="486300"/>
          </a:xfrm>
        </p:grpSpPr>
        <p:sp>
          <p:nvSpPr>
            <p:cNvPr id="1286" name="Google Shape;1286;p73"/>
            <p:cNvSpPr/>
            <p:nvPr/>
          </p:nvSpPr>
          <p:spPr>
            <a:xfrm>
              <a:off x="457200" y="1466425"/>
              <a:ext cx="695400" cy="486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287" name="Google Shape;1287;p73"/>
            <p:cNvSpPr/>
            <p:nvPr/>
          </p:nvSpPr>
          <p:spPr>
            <a:xfrm rot="5400000">
              <a:off x="973100" y="1624950"/>
              <a:ext cx="33337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88" name="Google Shape;1288;p73"/>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89" name="Google Shape;1289;p73"/>
          <p:cNvGrpSpPr/>
          <p:nvPr/>
        </p:nvGrpSpPr>
        <p:grpSpPr>
          <a:xfrm>
            <a:off x="457200" y="3602137"/>
            <a:ext cx="776900" cy="486300"/>
            <a:chOff x="457200" y="1466425"/>
            <a:chExt cx="776900" cy="486300"/>
          </a:xfrm>
        </p:grpSpPr>
        <p:sp>
          <p:nvSpPr>
            <p:cNvPr id="1290" name="Google Shape;1290;p73"/>
            <p:cNvSpPr/>
            <p:nvPr/>
          </p:nvSpPr>
          <p:spPr>
            <a:xfrm>
              <a:off x="457200" y="1466425"/>
              <a:ext cx="695400" cy="486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1291" name="Google Shape;1291;p73"/>
            <p:cNvSpPr/>
            <p:nvPr/>
          </p:nvSpPr>
          <p:spPr>
            <a:xfrm rot="5400000">
              <a:off x="973100" y="1624950"/>
              <a:ext cx="33337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92" name="Google Shape;1292;p73"/>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93" name="Google Shape;1293;p73"/>
          <p:cNvGrpSpPr/>
          <p:nvPr/>
        </p:nvGrpSpPr>
        <p:grpSpPr>
          <a:xfrm>
            <a:off x="457200" y="4193262"/>
            <a:ext cx="776900" cy="486300"/>
            <a:chOff x="457200" y="1466425"/>
            <a:chExt cx="776900" cy="486300"/>
          </a:xfrm>
        </p:grpSpPr>
        <p:sp>
          <p:nvSpPr>
            <p:cNvPr id="1294" name="Google Shape;1294;p73"/>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1295" name="Google Shape;1295;p73"/>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96" name="Google Shape;1296;p73"/>
          <p:cNvSpPr txBox="1">
            <a:spLocks noGrp="1"/>
          </p:cNvSpPr>
          <p:nvPr>
            <p:ph type="subTitle" idx="4"/>
          </p:nvPr>
        </p:nvSpPr>
        <p:spPr>
          <a:xfrm>
            <a:off x="-12300" y="1858813"/>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97" name="Google Shape;1297;p73"/>
          <p:cNvSpPr txBox="1">
            <a:spLocks noGrp="1"/>
          </p:cNvSpPr>
          <p:nvPr>
            <p:ph type="subTitle" idx="5"/>
          </p:nvPr>
        </p:nvSpPr>
        <p:spPr>
          <a:xfrm>
            <a:off x="12250" y="2439925"/>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98" name="Google Shape;1298;p73"/>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99" name="Google Shape;1299;p73"/>
          <p:cNvSpPr txBox="1">
            <a:spLocks noGrp="1"/>
          </p:cNvSpPr>
          <p:nvPr>
            <p:ph type="subTitle" idx="7"/>
          </p:nvPr>
        </p:nvSpPr>
        <p:spPr>
          <a:xfrm>
            <a:off x="-12125" y="362210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00" name="Google Shape;1300;p73"/>
          <p:cNvSpPr txBox="1">
            <a:spLocks noGrp="1"/>
          </p:cNvSpPr>
          <p:nvPr>
            <p:ph type="subTitle" idx="8"/>
          </p:nvPr>
        </p:nvSpPr>
        <p:spPr>
          <a:xfrm>
            <a:off x="-12150" y="42361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21. Numbered 1–7 (Gray)">
  <p:cSld name="CUSTOM_2_7_1_3_1_1_1">
    <p:spTree>
      <p:nvGrpSpPr>
        <p:cNvPr id="1" name="Shape 1301"/>
        <p:cNvGrpSpPr/>
        <p:nvPr/>
      </p:nvGrpSpPr>
      <p:grpSpPr>
        <a:xfrm>
          <a:off x="0" y="0"/>
          <a:ext cx="0" cy="0"/>
          <a:chOff x="0" y="0"/>
          <a:chExt cx="0" cy="0"/>
        </a:xfrm>
      </p:grpSpPr>
      <p:sp>
        <p:nvSpPr>
          <p:cNvPr id="1302" name="Google Shape;1302;p74"/>
          <p:cNvSpPr/>
          <p:nvPr/>
        </p:nvSpPr>
        <p:spPr>
          <a:xfrm>
            <a:off x="1254500" y="11616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7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04" name="Google Shape;1304;p7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305" name="Google Shape;1305;p7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306" name="Google Shape;1306;p7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307" name="Google Shape;1307;p7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308" name="Google Shape;1308;p7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309" name="Google Shape;1309;p74"/>
          <p:cNvGrpSpPr/>
          <p:nvPr/>
        </p:nvGrpSpPr>
        <p:grpSpPr>
          <a:xfrm>
            <a:off x="457222" y="1149803"/>
            <a:ext cx="713194" cy="446423"/>
            <a:chOff x="457200" y="1466425"/>
            <a:chExt cx="776900" cy="486300"/>
          </a:xfrm>
        </p:grpSpPr>
        <p:sp>
          <p:nvSpPr>
            <p:cNvPr id="1310" name="Google Shape;1310;p7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1311" name="Google Shape;1311;p7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12" name="Google Shape;1312;p74"/>
          <p:cNvSpPr txBox="1">
            <a:spLocks noGrp="1"/>
          </p:cNvSpPr>
          <p:nvPr>
            <p:ph type="subTitle" idx="3"/>
          </p:nvPr>
        </p:nvSpPr>
        <p:spPr>
          <a:xfrm>
            <a:off x="0" y="11753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13" name="Google Shape;1313;p74"/>
          <p:cNvSpPr/>
          <p:nvPr/>
        </p:nvSpPr>
        <p:spPr>
          <a:xfrm>
            <a:off x="1254500" y="16842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14" name="Google Shape;1314;p74"/>
          <p:cNvGrpSpPr/>
          <p:nvPr/>
        </p:nvGrpSpPr>
        <p:grpSpPr>
          <a:xfrm>
            <a:off x="457222" y="1672428"/>
            <a:ext cx="713194" cy="446423"/>
            <a:chOff x="457200" y="1466425"/>
            <a:chExt cx="776900" cy="486300"/>
          </a:xfrm>
        </p:grpSpPr>
        <p:sp>
          <p:nvSpPr>
            <p:cNvPr id="1315" name="Google Shape;1315;p7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1316" name="Google Shape;1316;p7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17" name="Google Shape;1317;p74"/>
          <p:cNvSpPr txBox="1">
            <a:spLocks noGrp="1"/>
          </p:cNvSpPr>
          <p:nvPr>
            <p:ph type="subTitle" idx="4"/>
          </p:nvPr>
        </p:nvSpPr>
        <p:spPr>
          <a:xfrm>
            <a:off x="125" y="16979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18" name="Google Shape;1318;p74"/>
          <p:cNvSpPr/>
          <p:nvPr/>
        </p:nvSpPr>
        <p:spPr>
          <a:xfrm>
            <a:off x="1254475" y="220740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19" name="Google Shape;1319;p74"/>
          <p:cNvGrpSpPr/>
          <p:nvPr/>
        </p:nvGrpSpPr>
        <p:grpSpPr>
          <a:xfrm>
            <a:off x="457197" y="2195578"/>
            <a:ext cx="713194" cy="446423"/>
            <a:chOff x="457200" y="1466425"/>
            <a:chExt cx="776900" cy="486300"/>
          </a:xfrm>
        </p:grpSpPr>
        <p:sp>
          <p:nvSpPr>
            <p:cNvPr id="1320" name="Google Shape;1320;p7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1321" name="Google Shape;1321;p7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22" name="Google Shape;1322;p74"/>
          <p:cNvSpPr txBox="1">
            <a:spLocks noGrp="1"/>
          </p:cNvSpPr>
          <p:nvPr>
            <p:ph type="subTitle" idx="5"/>
          </p:nvPr>
        </p:nvSpPr>
        <p:spPr>
          <a:xfrm>
            <a:off x="0" y="222110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23" name="Google Shape;1323;p74"/>
          <p:cNvSpPr/>
          <p:nvPr/>
        </p:nvSpPr>
        <p:spPr>
          <a:xfrm>
            <a:off x="1254475" y="27300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24" name="Google Shape;1324;p74"/>
          <p:cNvGrpSpPr/>
          <p:nvPr/>
        </p:nvGrpSpPr>
        <p:grpSpPr>
          <a:xfrm>
            <a:off x="457197" y="2718203"/>
            <a:ext cx="713194" cy="446423"/>
            <a:chOff x="457200" y="1466425"/>
            <a:chExt cx="776900" cy="486300"/>
          </a:xfrm>
        </p:grpSpPr>
        <p:sp>
          <p:nvSpPr>
            <p:cNvPr id="1325" name="Google Shape;1325;p7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1326" name="Google Shape;1326;p7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27" name="Google Shape;1327;p74"/>
          <p:cNvSpPr txBox="1">
            <a:spLocks noGrp="1"/>
          </p:cNvSpPr>
          <p:nvPr>
            <p:ph type="subTitle" idx="6"/>
          </p:nvPr>
        </p:nvSpPr>
        <p:spPr>
          <a:xfrm>
            <a:off x="-125" y="27437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28" name="Google Shape;1328;p74"/>
          <p:cNvSpPr/>
          <p:nvPr/>
        </p:nvSpPr>
        <p:spPr>
          <a:xfrm>
            <a:off x="1254500" y="32526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29" name="Google Shape;1329;p74"/>
          <p:cNvGrpSpPr/>
          <p:nvPr/>
        </p:nvGrpSpPr>
        <p:grpSpPr>
          <a:xfrm>
            <a:off x="457222" y="3240828"/>
            <a:ext cx="713194" cy="446423"/>
            <a:chOff x="457200" y="1466425"/>
            <a:chExt cx="776900" cy="486300"/>
          </a:xfrm>
        </p:grpSpPr>
        <p:sp>
          <p:nvSpPr>
            <p:cNvPr id="1330" name="Google Shape;1330;p7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1331" name="Google Shape;1331;p7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32" name="Google Shape;1332;p74"/>
          <p:cNvSpPr txBox="1">
            <a:spLocks noGrp="1"/>
          </p:cNvSpPr>
          <p:nvPr>
            <p:ph type="subTitle" idx="7"/>
          </p:nvPr>
        </p:nvSpPr>
        <p:spPr>
          <a:xfrm>
            <a:off x="25" y="32663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33" name="Google Shape;1333;p74"/>
          <p:cNvSpPr/>
          <p:nvPr/>
        </p:nvSpPr>
        <p:spPr>
          <a:xfrm>
            <a:off x="1254500" y="377527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34" name="Google Shape;1334;p74"/>
          <p:cNvGrpSpPr/>
          <p:nvPr/>
        </p:nvGrpSpPr>
        <p:grpSpPr>
          <a:xfrm>
            <a:off x="457222" y="3763453"/>
            <a:ext cx="713194" cy="446423"/>
            <a:chOff x="457200" y="1466425"/>
            <a:chExt cx="776900" cy="486300"/>
          </a:xfrm>
        </p:grpSpPr>
        <p:sp>
          <p:nvSpPr>
            <p:cNvPr id="1335" name="Google Shape;1335;p7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1336" name="Google Shape;1336;p7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37" name="Google Shape;1337;p74"/>
          <p:cNvSpPr txBox="1">
            <a:spLocks noGrp="1"/>
          </p:cNvSpPr>
          <p:nvPr>
            <p:ph type="subTitle" idx="8"/>
          </p:nvPr>
        </p:nvSpPr>
        <p:spPr>
          <a:xfrm>
            <a:off x="-50" y="378897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38" name="Google Shape;1338;p74"/>
          <p:cNvSpPr/>
          <p:nvPr/>
        </p:nvSpPr>
        <p:spPr>
          <a:xfrm>
            <a:off x="1254500" y="43234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39" name="Google Shape;1339;p74"/>
          <p:cNvGrpSpPr/>
          <p:nvPr/>
        </p:nvGrpSpPr>
        <p:grpSpPr>
          <a:xfrm>
            <a:off x="457222" y="4311603"/>
            <a:ext cx="713194" cy="446423"/>
            <a:chOff x="457200" y="1466425"/>
            <a:chExt cx="776900" cy="486300"/>
          </a:xfrm>
        </p:grpSpPr>
        <p:sp>
          <p:nvSpPr>
            <p:cNvPr id="1340" name="Google Shape;1340;p7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1341" name="Google Shape;1341;p7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42" name="Google Shape;1342;p74"/>
          <p:cNvSpPr txBox="1">
            <a:spLocks noGrp="1"/>
          </p:cNvSpPr>
          <p:nvPr>
            <p:ph type="subTitle" idx="9"/>
          </p:nvPr>
        </p:nvSpPr>
        <p:spPr>
          <a:xfrm>
            <a:off x="25" y="43371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22. Numbered 1–8 (Gray)">
  <p:cSld name="CUSTOM_2_7_1_3_1_1_1_1">
    <p:spTree>
      <p:nvGrpSpPr>
        <p:cNvPr id="1" name="Shape 1343"/>
        <p:cNvGrpSpPr/>
        <p:nvPr/>
      </p:nvGrpSpPr>
      <p:grpSpPr>
        <a:xfrm>
          <a:off x="0" y="0"/>
          <a:ext cx="0" cy="0"/>
          <a:chOff x="0" y="0"/>
          <a:chExt cx="0" cy="0"/>
        </a:xfrm>
      </p:grpSpPr>
      <p:sp>
        <p:nvSpPr>
          <p:cNvPr id="1344" name="Google Shape;1344;p7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45" name="Google Shape;1345;p7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346" name="Google Shape;1346;p7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347" name="Google Shape;1347;p7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348" name="Google Shape;1348;p7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349" name="Google Shape;1349;p7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50" name="Google Shape;1350;p75"/>
          <p:cNvSpPr/>
          <p:nvPr/>
        </p:nvSpPr>
        <p:spPr>
          <a:xfrm>
            <a:off x="1179113" y="387300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51" name="Google Shape;1351;p75"/>
          <p:cNvGrpSpPr/>
          <p:nvPr/>
        </p:nvGrpSpPr>
        <p:grpSpPr>
          <a:xfrm>
            <a:off x="457427" y="3873038"/>
            <a:ext cx="602564" cy="377174"/>
            <a:chOff x="457200" y="1466425"/>
            <a:chExt cx="776900" cy="486300"/>
          </a:xfrm>
        </p:grpSpPr>
        <p:sp>
          <p:nvSpPr>
            <p:cNvPr id="1352" name="Google Shape;1352;p7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1353" name="Google Shape;1353;p7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54" name="Google Shape;1354;p75"/>
          <p:cNvSpPr txBox="1">
            <a:spLocks noGrp="1"/>
          </p:cNvSpPr>
          <p:nvPr>
            <p:ph type="subTitle" idx="3"/>
          </p:nvPr>
        </p:nvSpPr>
        <p:spPr>
          <a:xfrm>
            <a:off x="-12100" y="3873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55" name="Google Shape;1355;p75"/>
          <p:cNvSpPr/>
          <p:nvPr/>
        </p:nvSpPr>
        <p:spPr>
          <a:xfrm>
            <a:off x="1179000" y="431111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56" name="Google Shape;1356;p75"/>
          <p:cNvGrpSpPr/>
          <p:nvPr/>
        </p:nvGrpSpPr>
        <p:grpSpPr>
          <a:xfrm>
            <a:off x="457315" y="4311142"/>
            <a:ext cx="602564" cy="377174"/>
            <a:chOff x="457200" y="1466425"/>
            <a:chExt cx="776900" cy="486300"/>
          </a:xfrm>
        </p:grpSpPr>
        <p:sp>
          <p:nvSpPr>
            <p:cNvPr id="1357" name="Google Shape;1357;p7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1358" name="Google Shape;1358;p7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59" name="Google Shape;1359;p75"/>
          <p:cNvSpPr txBox="1">
            <a:spLocks noGrp="1"/>
          </p:cNvSpPr>
          <p:nvPr>
            <p:ph type="subTitle" idx="4"/>
          </p:nvPr>
        </p:nvSpPr>
        <p:spPr>
          <a:xfrm>
            <a:off x="-12075" y="43112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60" name="Google Shape;1360;p75"/>
          <p:cNvSpPr/>
          <p:nvPr/>
        </p:nvSpPr>
        <p:spPr>
          <a:xfrm>
            <a:off x="1179063" y="299663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61" name="Google Shape;1361;p75"/>
          <p:cNvGrpSpPr/>
          <p:nvPr/>
        </p:nvGrpSpPr>
        <p:grpSpPr>
          <a:xfrm>
            <a:off x="457377" y="2996663"/>
            <a:ext cx="602564" cy="377174"/>
            <a:chOff x="457200" y="1466425"/>
            <a:chExt cx="776900" cy="486300"/>
          </a:xfrm>
        </p:grpSpPr>
        <p:sp>
          <p:nvSpPr>
            <p:cNvPr id="1362" name="Google Shape;1362;p7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1363" name="Google Shape;1363;p7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64" name="Google Shape;1364;p75"/>
          <p:cNvSpPr txBox="1">
            <a:spLocks noGrp="1"/>
          </p:cNvSpPr>
          <p:nvPr>
            <p:ph type="subTitle" idx="5"/>
          </p:nvPr>
        </p:nvSpPr>
        <p:spPr>
          <a:xfrm>
            <a:off x="-12150" y="29967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65" name="Google Shape;1365;p75"/>
          <p:cNvSpPr/>
          <p:nvPr/>
        </p:nvSpPr>
        <p:spPr>
          <a:xfrm>
            <a:off x="1178950" y="343473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66" name="Google Shape;1366;p75"/>
          <p:cNvGrpSpPr/>
          <p:nvPr/>
        </p:nvGrpSpPr>
        <p:grpSpPr>
          <a:xfrm>
            <a:off x="457265" y="3434767"/>
            <a:ext cx="602564" cy="377174"/>
            <a:chOff x="457200" y="1466425"/>
            <a:chExt cx="776900" cy="486300"/>
          </a:xfrm>
        </p:grpSpPr>
        <p:sp>
          <p:nvSpPr>
            <p:cNvPr id="1367" name="Google Shape;1367;p7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1368" name="Google Shape;1368;p7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69" name="Google Shape;1369;p75"/>
          <p:cNvSpPr txBox="1">
            <a:spLocks noGrp="1"/>
          </p:cNvSpPr>
          <p:nvPr>
            <p:ph type="subTitle" idx="6"/>
          </p:nvPr>
        </p:nvSpPr>
        <p:spPr>
          <a:xfrm>
            <a:off x="-12150" y="34348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70" name="Google Shape;1370;p75"/>
          <p:cNvSpPr/>
          <p:nvPr/>
        </p:nvSpPr>
        <p:spPr>
          <a:xfrm>
            <a:off x="1179088" y="213525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71" name="Google Shape;1371;p75"/>
          <p:cNvGrpSpPr/>
          <p:nvPr/>
        </p:nvGrpSpPr>
        <p:grpSpPr>
          <a:xfrm>
            <a:off x="457402" y="2135288"/>
            <a:ext cx="602564" cy="377174"/>
            <a:chOff x="457200" y="1466425"/>
            <a:chExt cx="776900" cy="486300"/>
          </a:xfrm>
        </p:grpSpPr>
        <p:sp>
          <p:nvSpPr>
            <p:cNvPr id="1372" name="Google Shape;1372;p7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1373" name="Google Shape;1373;p7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74" name="Google Shape;1374;p75"/>
          <p:cNvSpPr txBox="1">
            <a:spLocks noGrp="1"/>
          </p:cNvSpPr>
          <p:nvPr>
            <p:ph type="subTitle" idx="7"/>
          </p:nvPr>
        </p:nvSpPr>
        <p:spPr>
          <a:xfrm>
            <a:off x="-12125" y="21353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75" name="Google Shape;1375;p75"/>
          <p:cNvSpPr/>
          <p:nvPr/>
        </p:nvSpPr>
        <p:spPr>
          <a:xfrm>
            <a:off x="1178975" y="257336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76" name="Google Shape;1376;p75"/>
          <p:cNvGrpSpPr/>
          <p:nvPr/>
        </p:nvGrpSpPr>
        <p:grpSpPr>
          <a:xfrm>
            <a:off x="457290" y="2573392"/>
            <a:ext cx="602564" cy="377174"/>
            <a:chOff x="457200" y="1466425"/>
            <a:chExt cx="776900" cy="486300"/>
          </a:xfrm>
        </p:grpSpPr>
        <p:sp>
          <p:nvSpPr>
            <p:cNvPr id="1377" name="Google Shape;1377;p7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1378" name="Google Shape;1378;p7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79" name="Google Shape;1379;p75"/>
          <p:cNvSpPr txBox="1">
            <a:spLocks noGrp="1"/>
          </p:cNvSpPr>
          <p:nvPr>
            <p:ph type="subTitle" idx="8"/>
          </p:nvPr>
        </p:nvSpPr>
        <p:spPr>
          <a:xfrm>
            <a:off x="-12250" y="25735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80" name="Google Shape;1380;p75"/>
          <p:cNvSpPr/>
          <p:nvPr/>
        </p:nvSpPr>
        <p:spPr>
          <a:xfrm>
            <a:off x="1179038" y="125888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81" name="Google Shape;1381;p75"/>
          <p:cNvGrpSpPr/>
          <p:nvPr/>
        </p:nvGrpSpPr>
        <p:grpSpPr>
          <a:xfrm>
            <a:off x="457352" y="1258913"/>
            <a:ext cx="602564" cy="377174"/>
            <a:chOff x="457200" y="1466425"/>
            <a:chExt cx="776900" cy="486300"/>
          </a:xfrm>
        </p:grpSpPr>
        <p:sp>
          <p:nvSpPr>
            <p:cNvPr id="1382" name="Google Shape;1382;p7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1383" name="Google Shape;1383;p7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84" name="Google Shape;1384;p75"/>
          <p:cNvSpPr txBox="1">
            <a:spLocks noGrp="1"/>
          </p:cNvSpPr>
          <p:nvPr>
            <p:ph type="subTitle" idx="9"/>
          </p:nvPr>
        </p:nvSpPr>
        <p:spPr>
          <a:xfrm>
            <a:off x="-12300" y="12590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85" name="Google Shape;1385;p75"/>
          <p:cNvSpPr/>
          <p:nvPr/>
        </p:nvSpPr>
        <p:spPr>
          <a:xfrm>
            <a:off x="1178925" y="169698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86" name="Google Shape;1386;p75"/>
          <p:cNvGrpSpPr/>
          <p:nvPr/>
        </p:nvGrpSpPr>
        <p:grpSpPr>
          <a:xfrm>
            <a:off x="457240" y="1697017"/>
            <a:ext cx="602564" cy="377174"/>
            <a:chOff x="457200" y="1466425"/>
            <a:chExt cx="776900" cy="486300"/>
          </a:xfrm>
        </p:grpSpPr>
        <p:sp>
          <p:nvSpPr>
            <p:cNvPr id="1387" name="Google Shape;1387;p7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1388" name="Google Shape;1388;p7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89" name="Google Shape;1389;p75"/>
          <p:cNvSpPr txBox="1">
            <a:spLocks noGrp="1"/>
          </p:cNvSpPr>
          <p:nvPr>
            <p:ph type="subTitle" idx="13"/>
          </p:nvPr>
        </p:nvSpPr>
        <p:spPr>
          <a:xfrm>
            <a:off x="-12300" y="1697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23. Numbered 1–8 (Green)">
  <p:cSld name="CUSTOM_2_7_1_3_1_1_1_1_1">
    <p:spTree>
      <p:nvGrpSpPr>
        <p:cNvPr id="1" name="Shape 1390"/>
        <p:cNvGrpSpPr/>
        <p:nvPr/>
      </p:nvGrpSpPr>
      <p:grpSpPr>
        <a:xfrm>
          <a:off x="0" y="0"/>
          <a:ext cx="0" cy="0"/>
          <a:chOff x="0" y="0"/>
          <a:chExt cx="0" cy="0"/>
        </a:xfrm>
      </p:grpSpPr>
      <p:sp>
        <p:nvSpPr>
          <p:cNvPr id="1391" name="Google Shape;1391;p7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92" name="Google Shape;1392;p7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393" name="Google Shape;1393;p7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394" name="Google Shape;1394;p7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395" name="Google Shape;1395;p7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396" name="Google Shape;1396;p7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97" name="Google Shape;1397;p76"/>
          <p:cNvSpPr/>
          <p:nvPr/>
        </p:nvSpPr>
        <p:spPr>
          <a:xfrm>
            <a:off x="1179113" y="387300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98" name="Google Shape;1398;p76"/>
          <p:cNvGrpSpPr/>
          <p:nvPr/>
        </p:nvGrpSpPr>
        <p:grpSpPr>
          <a:xfrm>
            <a:off x="457427" y="3873038"/>
            <a:ext cx="602564" cy="377174"/>
            <a:chOff x="457200" y="1466425"/>
            <a:chExt cx="776900" cy="486300"/>
          </a:xfrm>
        </p:grpSpPr>
        <p:sp>
          <p:nvSpPr>
            <p:cNvPr id="1399" name="Google Shape;1399;p76"/>
            <p:cNvSpPr/>
            <p:nvPr/>
          </p:nvSpPr>
          <p:spPr>
            <a:xfrm>
              <a:off x="457200" y="1466425"/>
              <a:ext cx="695400" cy="486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1400" name="Google Shape;1400;p76"/>
            <p:cNvSpPr/>
            <p:nvPr/>
          </p:nvSpPr>
          <p:spPr>
            <a:xfrm rot="5400000">
              <a:off x="973100" y="1624950"/>
              <a:ext cx="33337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01" name="Google Shape;1401;p76"/>
          <p:cNvSpPr txBox="1">
            <a:spLocks noGrp="1"/>
          </p:cNvSpPr>
          <p:nvPr>
            <p:ph type="subTitle" idx="3"/>
          </p:nvPr>
        </p:nvSpPr>
        <p:spPr>
          <a:xfrm>
            <a:off x="-12100" y="3873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02" name="Google Shape;1402;p76"/>
          <p:cNvSpPr/>
          <p:nvPr/>
        </p:nvSpPr>
        <p:spPr>
          <a:xfrm>
            <a:off x="1179000" y="431111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3" name="Google Shape;1403;p76"/>
          <p:cNvGrpSpPr/>
          <p:nvPr/>
        </p:nvGrpSpPr>
        <p:grpSpPr>
          <a:xfrm>
            <a:off x="457315" y="4311142"/>
            <a:ext cx="602564" cy="377174"/>
            <a:chOff x="457200" y="1466425"/>
            <a:chExt cx="776900" cy="486300"/>
          </a:xfrm>
        </p:grpSpPr>
        <p:sp>
          <p:nvSpPr>
            <p:cNvPr id="1404" name="Google Shape;1404;p76"/>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1405" name="Google Shape;1405;p76"/>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06" name="Google Shape;1406;p76"/>
          <p:cNvSpPr txBox="1">
            <a:spLocks noGrp="1"/>
          </p:cNvSpPr>
          <p:nvPr>
            <p:ph type="subTitle" idx="4"/>
          </p:nvPr>
        </p:nvSpPr>
        <p:spPr>
          <a:xfrm>
            <a:off x="-12075" y="43112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07" name="Google Shape;1407;p76"/>
          <p:cNvSpPr/>
          <p:nvPr/>
        </p:nvSpPr>
        <p:spPr>
          <a:xfrm>
            <a:off x="1179063" y="299663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8" name="Google Shape;1408;p76"/>
          <p:cNvGrpSpPr/>
          <p:nvPr/>
        </p:nvGrpSpPr>
        <p:grpSpPr>
          <a:xfrm>
            <a:off x="457377" y="2996663"/>
            <a:ext cx="602564" cy="377174"/>
            <a:chOff x="457200" y="1466425"/>
            <a:chExt cx="776900" cy="486300"/>
          </a:xfrm>
        </p:grpSpPr>
        <p:sp>
          <p:nvSpPr>
            <p:cNvPr id="1409" name="Google Shape;1409;p76"/>
            <p:cNvSpPr/>
            <p:nvPr/>
          </p:nvSpPr>
          <p:spPr>
            <a:xfrm>
              <a:off x="457200" y="1466425"/>
              <a:ext cx="695400" cy="486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1410" name="Google Shape;1410;p76"/>
            <p:cNvSpPr/>
            <p:nvPr/>
          </p:nvSpPr>
          <p:spPr>
            <a:xfrm rot="5400000">
              <a:off x="973100" y="1624950"/>
              <a:ext cx="33337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11" name="Google Shape;1411;p76"/>
          <p:cNvSpPr txBox="1">
            <a:spLocks noGrp="1"/>
          </p:cNvSpPr>
          <p:nvPr>
            <p:ph type="subTitle" idx="5"/>
          </p:nvPr>
        </p:nvSpPr>
        <p:spPr>
          <a:xfrm>
            <a:off x="-12150" y="29967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12" name="Google Shape;1412;p76"/>
          <p:cNvSpPr/>
          <p:nvPr/>
        </p:nvSpPr>
        <p:spPr>
          <a:xfrm>
            <a:off x="1178950" y="343473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13" name="Google Shape;1413;p76"/>
          <p:cNvGrpSpPr/>
          <p:nvPr/>
        </p:nvGrpSpPr>
        <p:grpSpPr>
          <a:xfrm>
            <a:off x="457265" y="3434767"/>
            <a:ext cx="602564" cy="377174"/>
            <a:chOff x="457200" y="1466425"/>
            <a:chExt cx="776900" cy="486300"/>
          </a:xfrm>
        </p:grpSpPr>
        <p:sp>
          <p:nvSpPr>
            <p:cNvPr id="1414" name="Google Shape;1414;p76"/>
            <p:cNvSpPr/>
            <p:nvPr/>
          </p:nvSpPr>
          <p:spPr>
            <a:xfrm>
              <a:off x="457200" y="1466425"/>
              <a:ext cx="695400" cy="486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1415" name="Google Shape;1415;p76"/>
            <p:cNvSpPr/>
            <p:nvPr/>
          </p:nvSpPr>
          <p:spPr>
            <a:xfrm rot="5400000">
              <a:off x="973100" y="1624950"/>
              <a:ext cx="33337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16" name="Google Shape;1416;p76"/>
          <p:cNvSpPr txBox="1">
            <a:spLocks noGrp="1"/>
          </p:cNvSpPr>
          <p:nvPr>
            <p:ph type="subTitle" idx="6"/>
          </p:nvPr>
        </p:nvSpPr>
        <p:spPr>
          <a:xfrm>
            <a:off x="-12150" y="34348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17" name="Google Shape;1417;p76"/>
          <p:cNvSpPr/>
          <p:nvPr/>
        </p:nvSpPr>
        <p:spPr>
          <a:xfrm>
            <a:off x="1179088" y="213525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18" name="Google Shape;1418;p76"/>
          <p:cNvGrpSpPr/>
          <p:nvPr/>
        </p:nvGrpSpPr>
        <p:grpSpPr>
          <a:xfrm>
            <a:off x="457402" y="2135288"/>
            <a:ext cx="602564" cy="377174"/>
            <a:chOff x="457200" y="1466425"/>
            <a:chExt cx="776900" cy="486300"/>
          </a:xfrm>
        </p:grpSpPr>
        <p:sp>
          <p:nvSpPr>
            <p:cNvPr id="1419" name="Google Shape;1419;p76"/>
            <p:cNvSpPr/>
            <p:nvPr/>
          </p:nvSpPr>
          <p:spPr>
            <a:xfrm>
              <a:off x="457200" y="1466425"/>
              <a:ext cx="695400" cy="486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1420" name="Google Shape;1420;p76"/>
            <p:cNvSpPr/>
            <p:nvPr/>
          </p:nvSpPr>
          <p:spPr>
            <a:xfrm rot="5400000">
              <a:off x="973100" y="1624950"/>
              <a:ext cx="33337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21" name="Google Shape;1421;p76"/>
          <p:cNvSpPr txBox="1">
            <a:spLocks noGrp="1"/>
          </p:cNvSpPr>
          <p:nvPr>
            <p:ph type="subTitle" idx="7"/>
          </p:nvPr>
        </p:nvSpPr>
        <p:spPr>
          <a:xfrm>
            <a:off x="175" y="2135375"/>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22" name="Google Shape;1422;p76"/>
          <p:cNvSpPr/>
          <p:nvPr/>
        </p:nvSpPr>
        <p:spPr>
          <a:xfrm>
            <a:off x="1178975" y="257336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23" name="Google Shape;1423;p76"/>
          <p:cNvGrpSpPr/>
          <p:nvPr/>
        </p:nvGrpSpPr>
        <p:grpSpPr>
          <a:xfrm>
            <a:off x="457290" y="2573392"/>
            <a:ext cx="602564" cy="377174"/>
            <a:chOff x="457200" y="1466425"/>
            <a:chExt cx="776900" cy="486300"/>
          </a:xfrm>
        </p:grpSpPr>
        <p:sp>
          <p:nvSpPr>
            <p:cNvPr id="1424" name="Google Shape;1424;p76"/>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1425" name="Google Shape;1425;p76"/>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26" name="Google Shape;1426;p76"/>
          <p:cNvSpPr txBox="1">
            <a:spLocks noGrp="1"/>
          </p:cNvSpPr>
          <p:nvPr>
            <p:ph type="subTitle" idx="8"/>
          </p:nvPr>
        </p:nvSpPr>
        <p:spPr>
          <a:xfrm>
            <a:off x="-12300" y="25735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27" name="Google Shape;1427;p76"/>
          <p:cNvSpPr/>
          <p:nvPr/>
        </p:nvSpPr>
        <p:spPr>
          <a:xfrm>
            <a:off x="1179038" y="125888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28" name="Google Shape;1428;p76"/>
          <p:cNvGrpSpPr/>
          <p:nvPr/>
        </p:nvGrpSpPr>
        <p:grpSpPr>
          <a:xfrm>
            <a:off x="457352" y="1258913"/>
            <a:ext cx="602564" cy="377174"/>
            <a:chOff x="457200" y="1466425"/>
            <a:chExt cx="776900" cy="486300"/>
          </a:xfrm>
        </p:grpSpPr>
        <p:sp>
          <p:nvSpPr>
            <p:cNvPr id="1429" name="Google Shape;1429;p76"/>
            <p:cNvSpPr/>
            <p:nvPr/>
          </p:nvSpPr>
          <p:spPr>
            <a:xfrm>
              <a:off x="457200" y="1466425"/>
              <a:ext cx="695400" cy="486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1430" name="Google Shape;1430;p76"/>
            <p:cNvSpPr/>
            <p:nvPr/>
          </p:nvSpPr>
          <p:spPr>
            <a:xfrm rot="5400000">
              <a:off x="973100" y="1624950"/>
              <a:ext cx="33337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31" name="Google Shape;1431;p76"/>
          <p:cNvSpPr txBox="1">
            <a:spLocks noGrp="1"/>
          </p:cNvSpPr>
          <p:nvPr>
            <p:ph type="subTitle" idx="9"/>
          </p:nvPr>
        </p:nvSpPr>
        <p:spPr>
          <a:xfrm>
            <a:off x="0" y="1259000"/>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32" name="Google Shape;1432;p76"/>
          <p:cNvSpPr/>
          <p:nvPr/>
        </p:nvSpPr>
        <p:spPr>
          <a:xfrm>
            <a:off x="1178925" y="169698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33" name="Google Shape;1433;p76"/>
          <p:cNvGrpSpPr/>
          <p:nvPr/>
        </p:nvGrpSpPr>
        <p:grpSpPr>
          <a:xfrm>
            <a:off x="457240" y="1697017"/>
            <a:ext cx="602564" cy="377174"/>
            <a:chOff x="457200" y="1466425"/>
            <a:chExt cx="776900" cy="486300"/>
          </a:xfrm>
        </p:grpSpPr>
        <p:sp>
          <p:nvSpPr>
            <p:cNvPr id="1434" name="Google Shape;1434;p76"/>
            <p:cNvSpPr/>
            <p:nvPr/>
          </p:nvSpPr>
          <p:spPr>
            <a:xfrm>
              <a:off x="457200" y="1466425"/>
              <a:ext cx="695400" cy="486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1435" name="Google Shape;1435;p76"/>
            <p:cNvSpPr/>
            <p:nvPr/>
          </p:nvSpPr>
          <p:spPr>
            <a:xfrm rot="5400000">
              <a:off x="973100" y="1624950"/>
              <a:ext cx="33337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36" name="Google Shape;1436;p76"/>
          <p:cNvSpPr txBox="1">
            <a:spLocks noGrp="1"/>
          </p:cNvSpPr>
          <p:nvPr>
            <p:ph type="subTitle" idx="13"/>
          </p:nvPr>
        </p:nvSpPr>
        <p:spPr>
          <a:xfrm>
            <a:off x="0" y="1697125"/>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24. Numbered 1–3 (Green)">
  <p:cSld name="CUSTOM_2_7_1_5">
    <p:spTree>
      <p:nvGrpSpPr>
        <p:cNvPr id="1" name="Shape 1437"/>
        <p:cNvGrpSpPr/>
        <p:nvPr/>
      </p:nvGrpSpPr>
      <p:grpSpPr>
        <a:xfrm>
          <a:off x="0" y="0"/>
          <a:ext cx="0" cy="0"/>
          <a:chOff x="0" y="0"/>
          <a:chExt cx="0" cy="0"/>
        </a:xfrm>
      </p:grpSpPr>
      <p:sp>
        <p:nvSpPr>
          <p:cNvPr id="1438" name="Google Shape;1438;p7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39" name="Google Shape;1439;p7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440" name="Google Shape;1440;p7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441" name="Google Shape;1441;p7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442" name="Google Shape;1442;p7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443" name="Google Shape;1443;p7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444" name="Google Shape;1444;p77"/>
          <p:cNvGrpSpPr/>
          <p:nvPr/>
        </p:nvGrpSpPr>
        <p:grpSpPr>
          <a:xfrm>
            <a:off x="457181" y="1345103"/>
            <a:ext cx="533372" cy="533480"/>
            <a:chOff x="457200" y="1378813"/>
            <a:chExt cx="695400" cy="695450"/>
          </a:xfrm>
        </p:grpSpPr>
        <p:sp>
          <p:nvSpPr>
            <p:cNvPr id="1445" name="Google Shape;1445;p77"/>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1446" name="Google Shape;1446;p77"/>
            <p:cNvSpPr/>
            <p:nvPr/>
          </p:nvSpPr>
          <p:spPr>
            <a:xfrm rot="10800000">
              <a:off x="634726" y="1885638"/>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47" name="Google Shape;1447;p77"/>
          <p:cNvSpPr/>
          <p:nvPr/>
        </p:nvSpPr>
        <p:spPr>
          <a:xfrm flipH="1">
            <a:off x="724275"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77"/>
          <p:cNvSpPr txBox="1">
            <a:spLocks noGrp="1"/>
          </p:cNvSpPr>
          <p:nvPr>
            <p:ph type="subTitle" idx="3"/>
          </p:nvPr>
        </p:nvSpPr>
        <p:spPr>
          <a:xfrm>
            <a:off x="724275"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449" name="Google Shape;1449;p77"/>
          <p:cNvGrpSpPr/>
          <p:nvPr/>
        </p:nvGrpSpPr>
        <p:grpSpPr>
          <a:xfrm>
            <a:off x="3305156" y="1345103"/>
            <a:ext cx="533372" cy="533480"/>
            <a:chOff x="457200" y="1378813"/>
            <a:chExt cx="695400" cy="695450"/>
          </a:xfrm>
        </p:grpSpPr>
        <p:sp>
          <p:nvSpPr>
            <p:cNvPr id="1450" name="Google Shape;1450;p77"/>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1451" name="Google Shape;1451;p77"/>
            <p:cNvSpPr/>
            <p:nvPr/>
          </p:nvSpPr>
          <p:spPr>
            <a:xfrm rot="10800000">
              <a:off x="634726" y="1885638"/>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52" name="Google Shape;1452;p77"/>
          <p:cNvSpPr/>
          <p:nvPr/>
        </p:nvSpPr>
        <p:spPr>
          <a:xfrm flipH="1">
            <a:off x="3572250"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77"/>
          <p:cNvSpPr txBox="1">
            <a:spLocks noGrp="1"/>
          </p:cNvSpPr>
          <p:nvPr>
            <p:ph type="subTitle" idx="4"/>
          </p:nvPr>
        </p:nvSpPr>
        <p:spPr>
          <a:xfrm>
            <a:off x="3572250"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454" name="Google Shape;1454;p77"/>
          <p:cNvGrpSpPr/>
          <p:nvPr/>
        </p:nvGrpSpPr>
        <p:grpSpPr>
          <a:xfrm>
            <a:off x="6134081" y="1345853"/>
            <a:ext cx="533372" cy="533480"/>
            <a:chOff x="457200" y="1378813"/>
            <a:chExt cx="695400" cy="695450"/>
          </a:xfrm>
        </p:grpSpPr>
        <p:sp>
          <p:nvSpPr>
            <p:cNvPr id="1455" name="Google Shape;1455;p77"/>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1456" name="Google Shape;1456;p77"/>
            <p:cNvSpPr/>
            <p:nvPr/>
          </p:nvSpPr>
          <p:spPr>
            <a:xfrm rot="10800000">
              <a:off x="634726" y="1885638"/>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57" name="Google Shape;1457;p77"/>
          <p:cNvSpPr/>
          <p:nvPr/>
        </p:nvSpPr>
        <p:spPr>
          <a:xfrm flipH="1">
            <a:off x="6401175" y="193852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77"/>
          <p:cNvSpPr txBox="1">
            <a:spLocks noGrp="1"/>
          </p:cNvSpPr>
          <p:nvPr>
            <p:ph type="subTitle" idx="5"/>
          </p:nvPr>
        </p:nvSpPr>
        <p:spPr>
          <a:xfrm>
            <a:off x="6401175" y="193858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25. Numbered 1–2 (Blue)">
  <p:cSld name="CUSTOM_2_7_1_5_2_1">
    <p:spTree>
      <p:nvGrpSpPr>
        <p:cNvPr id="1" name="Shape 1459"/>
        <p:cNvGrpSpPr/>
        <p:nvPr/>
      </p:nvGrpSpPr>
      <p:grpSpPr>
        <a:xfrm>
          <a:off x="0" y="0"/>
          <a:ext cx="0" cy="0"/>
          <a:chOff x="0" y="0"/>
          <a:chExt cx="0" cy="0"/>
        </a:xfrm>
      </p:grpSpPr>
      <p:pic>
        <p:nvPicPr>
          <p:cNvPr id="1460" name="Google Shape;1460;p78"/>
          <p:cNvPicPr preferRelativeResize="0"/>
          <p:nvPr/>
        </p:nvPicPr>
        <p:blipFill>
          <a:blip r:embed="rId2">
            <a:alphaModFix/>
          </a:blip>
          <a:stretch>
            <a:fillRect/>
          </a:stretch>
        </p:blipFill>
        <p:spPr>
          <a:xfrm>
            <a:off x="4286263" y="1183050"/>
            <a:ext cx="827470" cy="3662574"/>
          </a:xfrm>
          <a:prstGeom prst="rect">
            <a:avLst/>
          </a:prstGeom>
          <a:noFill/>
          <a:ln>
            <a:noFill/>
          </a:ln>
        </p:spPr>
      </p:pic>
      <p:sp>
        <p:nvSpPr>
          <p:cNvPr id="1461" name="Google Shape;1461;p78"/>
          <p:cNvSpPr/>
          <p:nvPr/>
        </p:nvSpPr>
        <p:spPr>
          <a:xfrm>
            <a:off x="1076325" y="142355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7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63" name="Google Shape;1463;p7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464" name="Google Shape;1464;p7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465" name="Google Shape;1465;p7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466" name="Google Shape;1466;p7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467" name="Google Shape;1467;p7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468" name="Google Shape;1468;p78"/>
          <p:cNvGrpSpPr/>
          <p:nvPr/>
        </p:nvGrpSpPr>
        <p:grpSpPr>
          <a:xfrm>
            <a:off x="457206" y="1421303"/>
            <a:ext cx="533372" cy="533480"/>
            <a:chOff x="457200" y="1378813"/>
            <a:chExt cx="695400" cy="695450"/>
          </a:xfrm>
        </p:grpSpPr>
        <p:sp>
          <p:nvSpPr>
            <p:cNvPr id="1469" name="Google Shape;1469;p78"/>
            <p:cNvSpPr/>
            <p:nvPr/>
          </p:nvSpPr>
          <p:spPr>
            <a:xfrm>
              <a:off x="457200" y="1378813"/>
              <a:ext cx="695400" cy="621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1470" name="Google Shape;1470;p78"/>
            <p:cNvSpPr/>
            <p:nvPr/>
          </p:nvSpPr>
          <p:spPr>
            <a:xfrm rot="10800000">
              <a:off x="634726" y="1885638"/>
              <a:ext cx="34032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71" name="Google Shape;1471;p78"/>
          <p:cNvSpPr txBox="1">
            <a:spLocks noGrp="1"/>
          </p:cNvSpPr>
          <p:nvPr>
            <p:ph type="subTitle" idx="3"/>
          </p:nvPr>
        </p:nvSpPr>
        <p:spPr>
          <a:xfrm>
            <a:off x="-12300" y="2135850"/>
            <a:ext cx="4298400" cy="25446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72" name="Google Shape;1472;p78"/>
          <p:cNvSpPr txBox="1">
            <a:spLocks noGrp="1"/>
          </p:cNvSpPr>
          <p:nvPr>
            <p:ph type="subTitle" idx="4"/>
          </p:nvPr>
        </p:nvSpPr>
        <p:spPr>
          <a:xfrm>
            <a:off x="1076325" y="1423475"/>
            <a:ext cx="3057600" cy="476100"/>
          </a:xfrm>
          <a:prstGeom prst="rect">
            <a:avLst/>
          </a:prstGeom>
          <a:noFill/>
          <a:ln>
            <a:noFill/>
          </a:ln>
        </p:spPr>
        <p:txBody>
          <a:bodyPr spcFirstLastPara="1" wrap="square" lIns="182875" tIns="0" rIns="457200" bIns="0" anchor="ctr"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73" name="Google Shape;1473;p78"/>
          <p:cNvSpPr/>
          <p:nvPr/>
        </p:nvSpPr>
        <p:spPr>
          <a:xfrm>
            <a:off x="5555425" y="142580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74" name="Google Shape;1474;p78"/>
          <p:cNvGrpSpPr/>
          <p:nvPr/>
        </p:nvGrpSpPr>
        <p:grpSpPr>
          <a:xfrm>
            <a:off x="4936306" y="1423553"/>
            <a:ext cx="533372" cy="533480"/>
            <a:chOff x="457200" y="1378813"/>
            <a:chExt cx="695400" cy="695450"/>
          </a:xfrm>
        </p:grpSpPr>
        <p:sp>
          <p:nvSpPr>
            <p:cNvPr id="1475" name="Google Shape;1475;p78"/>
            <p:cNvSpPr/>
            <p:nvPr/>
          </p:nvSpPr>
          <p:spPr>
            <a:xfrm>
              <a:off x="457200" y="1378813"/>
              <a:ext cx="695400" cy="621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1476" name="Google Shape;1476;p78"/>
            <p:cNvSpPr/>
            <p:nvPr/>
          </p:nvSpPr>
          <p:spPr>
            <a:xfrm rot="10800000">
              <a:off x="634726" y="1885638"/>
              <a:ext cx="34032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77" name="Google Shape;1477;p78"/>
          <p:cNvSpPr txBox="1">
            <a:spLocks noGrp="1"/>
          </p:cNvSpPr>
          <p:nvPr>
            <p:ph type="subTitle" idx="5"/>
          </p:nvPr>
        </p:nvSpPr>
        <p:spPr>
          <a:xfrm>
            <a:off x="4466800" y="2138100"/>
            <a:ext cx="4298400" cy="25446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78" name="Google Shape;1478;p78"/>
          <p:cNvSpPr txBox="1">
            <a:spLocks noGrp="1"/>
          </p:cNvSpPr>
          <p:nvPr>
            <p:ph type="subTitle" idx="6"/>
          </p:nvPr>
        </p:nvSpPr>
        <p:spPr>
          <a:xfrm>
            <a:off x="5555425" y="1425725"/>
            <a:ext cx="3057600" cy="476100"/>
          </a:xfrm>
          <a:prstGeom prst="rect">
            <a:avLst/>
          </a:prstGeom>
          <a:noFill/>
          <a:ln>
            <a:noFill/>
          </a:ln>
        </p:spPr>
        <p:txBody>
          <a:bodyPr spcFirstLastPara="1" wrap="square" lIns="182875" tIns="0" rIns="457200" bIns="0" anchor="ctr"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26. Numbered 1–5 (Grey)">
  <p:cSld name="CUSTOM_2_7_1_5_1">
    <p:spTree>
      <p:nvGrpSpPr>
        <p:cNvPr id="1" name="Shape 1479"/>
        <p:cNvGrpSpPr/>
        <p:nvPr/>
      </p:nvGrpSpPr>
      <p:grpSpPr>
        <a:xfrm>
          <a:off x="0" y="0"/>
          <a:ext cx="0" cy="0"/>
          <a:chOff x="0" y="0"/>
          <a:chExt cx="0" cy="0"/>
        </a:xfrm>
      </p:grpSpPr>
      <p:sp>
        <p:nvSpPr>
          <p:cNvPr id="1480" name="Google Shape;1480;p7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81" name="Google Shape;1481;p7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482" name="Google Shape;1482;p7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483" name="Google Shape;1483;p7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484" name="Google Shape;1484;p7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485" name="Google Shape;1485;p7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86" name="Google Shape;1486;p79"/>
          <p:cNvSpPr/>
          <p:nvPr/>
        </p:nvSpPr>
        <p:spPr>
          <a:xfrm>
            <a:off x="400050" y="125272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01</a:t>
            </a:r>
            <a:endParaRPr sz="4800">
              <a:latin typeface="Roboto Light"/>
              <a:ea typeface="Roboto Light"/>
              <a:cs typeface="Roboto Light"/>
              <a:sym typeface="Roboto Light"/>
            </a:endParaRPr>
          </a:p>
        </p:txBody>
      </p:sp>
      <p:sp>
        <p:nvSpPr>
          <p:cNvPr id="1487" name="Google Shape;1487;p79"/>
          <p:cNvSpPr/>
          <p:nvPr/>
        </p:nvSpPr>
        <p:spPr>
          <a:xfrm>
            <a:off x="1190550" y="127657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79"/>
          <p:cNvSpPr/>
          <p:nvPr/>
        </p:nvSpPr>
        <p:spPr>
          <a:xfrm>
            <a:off x="1133475" y="127657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79"/>
          <p:cNvSpPr/>
          <p:nvPr/>
        </p:nvSpPr>
        <p:spPr>
          <a:xfrm flipH="1">
            <a:off x="457188" y="196237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79"/>
          <p:cNvSpPr/>
          <p:nvPr/>
        </p:nvSpPr>
        <p:spPr>
          <a:xfrm flipH="1">
            <a:off x="876063" y="196237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79"/>
          <p:cNvSpPr/>
          <p:nvPr/>
        </p:nvSpPr>
        <p:spPr>
          <a:xfrm>
            <a:off x="7934400" y="193852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02</a:t>
            </a:r>
            <a:endParaRPr sz="4800">
              <a:latin typeface="Roboto Light"/>
              <a:ea typeface="Roboto Light"/>
              <a:cs typeface="Roboto Light"/>
              <a:sym typeface="Roboto Light"/>
            </a:endParaRPr>
          </a:p>
        </p:txBody>
      </p:sp>
      <p:sp>
        <p:nvSpPr>
          <p:cNvPr id="1492" name="Google Shape;1492;p79"/>
          <p:cNvSpPr/>
          <p:nvPr/>
        </p:nvSpPr>
        <p:spPr>
          <a:xfrm>
            <a:off x="457200" y="262237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03</a:t>
            </a:r>
            <a:endParaRPr sz="4800">
              <a:latin typeface="Roboto Light"/>
              <a:ea typeface="Roboto Light"/>
              <a:cs typeface="Roboto Light"/>
              <a:sym typeface="Roboto Light"/>
            </a:endParaRPr>
          </a:p>
        </p:txBody>
      </p:sp>
      <p:sp>
        <p:nvSpPr>
          <p:cNvPr id="1493" name="Google Shape;1493;p79"/>
          <p:cNvSpPr/>
          <p:nvPr/>
        </p:nvSpPr>
        <p:spPr>
          <a:xfrm>
            <a:off x="1190931" y="264622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79"/>
          <p:cNvSpPr/>
          <p:nvPr/>
        </p:nvSpPr>
        <p:spPr>
          <a:xfrm>
            <a:off x="1133856" y="264622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79"/>
          <p:cNvSpPr/>
          <p:nvPr/>
        </p:nvSpPr>
        <p:spPr>
          <a:xfrm flipH="1">
            <a:off x="514338" y="340822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79"/>
          <p:cNvSpPr/>
          <p:nvPr/>
        </p:nvSpPr>
        <p:spPr>
          <a:xfrm flipH="1">
            <a:off x="933213" y="340822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79"/>
          <p:cNvSpPr/>
          <p:nvPr/>
        </p:nvSpPr>
        <p:spPr>
          <a:xfrm>
            <a:off x="7991550" y="338437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04</a:t>
            </a:r>
            <a:endParaRPr sz="4800">
              <a:latin typeface="Roboto Light"/>
              <a:ea typeface="Roboto Light"/>
              <a:cs typeface="Roboto Light"/>
              <a:sym typeface="Roboto Light"/>
            </a:endParaRPr>
          </a:p>
        </p:txBody>
      </p:sp>
      <p:sp>
        <p:nvSpPr>
          <p:cNvPr id="1498" name="Google Shape;1498;p79"/>
          <p:cNvSpPr/>
          <p:nvPr/>
        </p:nvSpPr>
        <p:spPr>
          <a:xfrm>
            <a:off x="438150" y="4095388"/>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05</a:t>
            </a:r>
            <a:endParaRPr sz="4800">
              <a:latin typeface="Roboto Light"/>
              <a:ea typeface="Roboto Light"/>
              <a:cs typeface="Roboto Light"/>
              <a:sym typeface="Roboto Light"/>
            </a:endParaRPr>
          </a:p>
        </p:txBody>
      </p:sp>
      <p:sp>
        <p:nvSpPr>
          <p:cNvPr id="1499" name="Google Shape;1499;p79"/>
          <p:cNvSpPr/>
          <p:nvPr/>
        </p:nvSpPr>
        <p:spPr>
          <a:xfrm>
            <a:off x="1190931" y="4119238"/>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79"/>
          <p:cNvSpPr/>
          <p:nvPr/>
        </p:nvSpPr>
        <p:spPr>
          <a:xfrm>
            <a:off x="1133856" y="4119238"/>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79"/>
          <p:cNvSpPr txBox="1">
            <a:spLocks noGrp="1"/>
          </p:cNvSpPr>
          <p:nvPr>
            <p:ph type="subTitle" idx="3"/>
          </p:nvPr>
        </p:nvSpPr>
        <p:spPr>
          <a:xfrm>
            <a:off x="-12175" y="1267550"/>
            <a:ext cx="7434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02" name="Google Shape;1502;p79"/>
          <p:cNvSpPr txBox="1">
            <a:spLocks noGrp="1"/>
          </p:cNvSpPr>
          <p:nvPr>
            <p:ph type="subTitle" idx="4"/>
          </p:nvPr>
        </p:nvSpPr>
        <p:spPr>
          <a:xfrm>
            <a:off x="175" y="1944963"/>
            <a:ext cx="9144000" cy="590700"/>
          </a:xfrm>
          <a:prstGeom prst="rect">
            <a:avLst/>
          </a:prstGeom>
          <a:noFill/>
          <a:ln>
            <a:noFill/>
          </a:ln>
        </p:spPr>
        <p:txBody>
          <a:bodyPr spcFirstLastPara="1" wrap="square" lIns="457200" tIns="0" rIns="1554475" bIns="0" anchor="ctr" anchorCtr="0">
            <a:noAutofit/>
          </a:bodyPr>
          <a:lstStyle>
            <a:lvl1pPr lvl="0" algn="r" rtl="0">
              <a:lnSpc>
                <a:spcPct val="115000"/>
              </a:lnSpc>
              <a:spcBef>
                <a:spcPts val="0"/>
              </a:spcBef>
              <a:spcAft>
                <a:spcPts val="0"/>
              </a:spcAft>
              <a:buNone/>
              <a:defRPr>
                <a:latin typeface="Roboto"/>
                <a:ea typeface="Roboto"/>
                <a:cs typeface="Roboto"/>
                <a:sym typeface="Roboto"/>
              </a:defRPr>
            </a:lvl1pPr>
            <a:lvl2pPr lvl="1" algn="r" rtl="0">
              <a:spcBef>
                <a:spcPts val="0"/>
              </a:spcBef>
              <a:spcAft>
                <a:spcPts val="0"/>
              </a:spcAft>
              <a:buNone/>
              <a:defRPr/>
            </a:lvl2pPr>
            <a:lvl3pPr lvl="2" algn="r" rtl="0">
              <a:spcBef>
                <a:spcPts val="0"/>
              </a:spcBef>
              <a:spcAft>
                <a:spcPts val="0"/>
              </a:spcAft>
              <a:buNone/>
              <a:defRPr/>
            </a:lvl3pPr>
            <a:lvl4pPr lvl="3" algn="r" rtl="0">
              <a:spcBef>
                <a:spcPts val="0"/>
              </a:spcBef>
              <a:spcAft>
                <a:spcPts val="0"/>
              </a:spcAft>
              <a:buNone/>
              <a:defRPr/>
            </a:lvl4pPr>
            <a:lvl5pPr lvl="4" algn="r" rtl="0">
              <a:spcBef>
                <a:spcPts val="0"/>
              </a:spcBef>
              <a:spcAft>
                <a:spcPts val="0"/>
              </a:spcAft>
              <a:buNone/>
              <a:defRPr/>
            </a:lvl5pPr>
            <a:lvl6pPr lvl="5" algn="r" rtl="0">
              <a:spcBef>
                <a:spcPts val="0"/>
              </a:spcBef>
              <a:spcAft>
                <a:spcPts val="0"/>
              </a:spcAft>
              <a:buNone/>
              <a:defRPr/>
            </a:lvl6pPr>
            <a:lvl7pPr lvl="6" algn="r" rtl="0">
              <a:spcBef>
                <a:spcPts val="0"/>
              </a:spcBef>
              <a:spcAft>
                <a:spcPts val="0"/>
              </a:spcAft>
              <a:buNone/>
              <a:defRPr/>
            </a:lvl7pPr>
            <a:lvl8pPr lvl="7" algn="r" rtl="0">
              <a:spcBef>
                <a:spcPts val="0"/>
              </a:spcBef>
              <a:spcAft>
                <a:spcPts val="0"/>
              </a:spcAft>
              <a:buNone/>
              <a:defRPr/>
            </a:lvl8pPr>
            <a:lvl9pPr lvl="8" algn="r" rtl="0">
              <a:spcBef>
                <a:spcPts val="0"/>
              </a:spcBef>
              <a:spcAft>
                <a:spcPts val="0"/>
              </a:spcAft>
              <a:buNone/>
              <a:defRPr/>
            </a:lvl9pPr>
          </a:lstStyle>
          <a:p>
            <a:endParaRPr/>
          </a:p>
        </p:txBody>
      </p:sp>
      <p:sp>
        <p:nvSpPr>
          <p:cNvPr id="1503" name="Google Shape;1503;p79"/>
          <p:cNvSpPr txBox="1">
            <a:spLocks noGrp="1"/>
          </p:cNvSpPr>
          <p:nvPr>
            <p:ph type="subTitle" idx="5"/>
          </p:nvPr>
        </p:nvSpPr>
        <p:spPr>
          <a:xfrm>
            <a:off x="-12175" y="2648175"/>
            <a:ext cx="9168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04" name="Google Shape;1504;p79"/>
          <p:cNvSpPr txBox="1">
            <a:spLocks noGrp="1"/>
          </p:cNvSpPr>
          <p:nvPr>
            <p:ph type="subTitle" idx="6"/>
          </p:nvPr>
        </p:nvSpPr>
        <p:spPr>
          <a:xfrm>
            <a:off x="-12175" y="3394650"/>
            <a:ext cx="9144000" cy="590700"/>
          </a:xfrm>
          <a:prstGeom prst="rect">
            <a:avLst/>
          </a:prstGeom>
          <a:noFill/>
          <a:ln>
            <a:noFill/>
          </a:ln>
        </p:spPr>
        <p:txBody>
          <a:bodyPr spcFirstLastPara="1" wrap="square" lIns="457200" tIns="0" rIns="1554475" bIns="0" anchor="ctr" anchorCtr="0">
            <a:noAutofit/>
          </a:bodyPr>
          <a:lstStyle>
            <a:lvl1pPr lvl="0" algn="r"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05" name="Google Shape;1505;p79"/>
          <p:cNvSpPr txBox="1">
            <a:spLocks noGrp="1"/>
          </p:cNvSpPr>
          <p:nvPr>
            <p:ph type="subTitle" idx="7"/>
          </p:nvPr>
        </p:nvSpPr>
        <p:spPr>
          <a:xfrm>
            <a:off x="175" y="4119225"/>
            <a:ext cx="9168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guide id="2" pos="5460">
          <p15:clr>
            <a:srgbClr val="F9AD4C"/>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27. Bullets 1–4 (Greens)">
  <p:cSld name="CUSTOM_2_7_1_6_1_2">
    <p:spTree>
      <p:nvGrpSpPr>
        <p:cNvPr id="1" name="Shape 1506"/>
        <p:cNvGrpSpPr/>
        <p:nvPr/>
      </p:nvGrpSpPr>
      <p:grpSpPr>
        <a:xfrm>
          <a:off x="0" y="0"/>
          <a:ext cx="0" cy="0"/>
          <a:chOff x="0" y="0"/>
          <a:chExt cx="0" cy="0"/>
        </a:xfrm>
      </p:grpSpPr>
      <p:sp>
        <p:nvSpPr>
          <p:cNvPr id="1507" name="Google Shape;1507;p80"/>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8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09" name="Google Shape;1509;p8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510" name="Google Shape;1510;p8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511" name="Google Shape;1511;p8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512" name="Google Shape;1512;p8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513" name="Google Shape;1513;p8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14" name="Google Shape;1514;p80"/>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15" name="Google Shape;1515;p80"/>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80"/>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80"/>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80"/>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19" name="Google Shape;1519;p80"/>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20" name="Google Shape;1520;p80"/>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521" name="Google Shape;1521;p80"/>
          <p:cNvPicPr preferRelativeResize="0"/>
          <p:nvPr/>
        </p:nvPicPr>
        <p:blipFill rotWithShape="1">
          <a:blip r:embed="rId2">
            <a:alphaModFix/>
          </a:blip>
          <a:srcRect t="1830" b="1830"/>
          <a:stretch/>
        </p:blipFill>
        <p:spPr>
          <a:xfrm>
            <a:off x="429768" y="1402811"/>
            <a:ext cx="785567" cy="606900"/>
          </a:xfrm>
          <a:prstGeom prst="rect">
            <a:avLst/>
          </a:prstGeom>
          <a:noFill/>
          <a:ln>
            <a:noFill/>
          </a:ln>
        </p:spPr>
      </p:pic>
      <p:pic>
        <p:nvPicPr>
          <p:cNvPr id="1522" name="Google Shape;1522;p80"/>
          <p:cNvPicPr preferRelativeResize="0"/>
          <p:nvPr/>
        </p:nvPicPr>
        <p:blipFill rotWithShape="1">
          <a:blip r:embed="rId3">
            <a:alphaModFix/>
          </a:blip>
          <a:srcRect t="228" b="238"/>
          <a:stretch/>
        </p:blipFill>
        <p:spPr>
          <a:xfrm>
            <a:off x="429768" y="2227098"/>
            <a:ext cx="785566" cy="606900"/>
          </a:xfrm>
          <a:prstGeom prst="rect">
            <a:avLst/>
          </a:prstGeom>
          <a:noFill/>
          <a:ln>
            <a:noFill/>
          </a:ln>
        </p:spPr>
      </p:pic>
      <p:pic>
        <p:nvPicPr>
          <p:cNvPr id="1523" name="Google Shape;1523;p80"/>
          <p:cNvPicPr preferRelativeResize="0"/>
          <p:nvPr/>
        </p:nvPicPr>
        <p:blipFill rotWithShape="1">
          <a:blip r:embed="rId3">
            <a:alphaModFix/>
          </a:blip>
          <a:srcRect t="228" b="238"/>
          <a:stretch/>
        </p:blipFill>
        <p:spPr>
          <a:xfrm>
            <a:off x="432306" y="3916573"/>
            <a:ext cx="785566" cy="606900"/>
          </a:xfrm>
          <a:prstGeom prst="rect">
            <a:avLst/>
          </a:prstGeom>
          <a:noFill/>
          <a:ln>
            <a:noFill/>
          </a:ln>
        </p:spPr>
      </p:pic>
      <p:pic>
        <p:nvPicPr>
          <p:cNvPr id="1524" name="Google Shape;1524;p80"/>
          <p:cNvPicPr preferRelativeResize="0"/>
          <p:nvPr/>
        </p:nvPicPr>
        <p:blipFill rotWithShape="1">
          <a:blip r:embed="rId2">
            <a:alphaModFix/>
          </a:blip>
          <a:srcRect t="1830" b="1830"/>
          <a:stretch/>
        </p:blipFill>
        <p:spPr>
          <a:xfrm>
            <a:off x="429768" y="3082261"/>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28. Bullets 1–4 (Yellow/Green)">
  <p:cSld name="CUSTOM_2_7_1_6_1_2_1">
    <p:spTree>
      <p:nvGrpSpPr>
        <p:cNvPr id="1" name="Shape 1525"/>
        <p:cNvGrpSpPr/>
        <p:nvPr/>
      </p:nvGrpSpPr>
      <p:grpSpPr>
        <a:xfrm>
          <a:off x="0" y="0"/>
          <a:ext cx="0" cy="0"/>
          <a:chOff x="0" y="0"/>
          <a:chExt cx="0" cy="0"/>
        </a:xfrm>
      </p:grpSpPr>
      <p:sp>
        <p:nvSpPr>
          <p:cNvPr id="1526" name="Google Shape;1526;p81"/>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8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28" name="Google Shape;1528;p8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529" name="Google Shape;1529;p8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530" name="Google Shape;1530;p8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531" name="Google Shape;1531;p8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532" name="Google Shape;1532;p8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33" name="Google Shape;1533;p81"/>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34" name="Google Shape;1534;p81"/>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81"/>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81"/>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81"/>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38" name="Google Shape;1538;p81"/>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39" name="Google Shape;1539;p81"/>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540" name="Google Shape;1540;p81"/>
          <p:cNvPicPr preferRelativeResize="0"/>
          <p:nvPr/>
        </p:nvPicPr>
        <p:blipFill rotWithShape="1">
          <a:blip r:embed="rId2">
            <a:alphaModFix/>
          </a:blip>
          <a:srcRect t="1830" b="1830"/>
          <a:stretch/>
        </p:blipFill>
        <p:spPr>
          <a:xfrm>
            <a:off x="429768" y="1402811"/>
            <a:ext cx="785567" cy="606900"/>
          </a:xfrm>
          <a:prstGeom prst="rect">
            <a:avLst/>
          </a:prstGeom>
          <a:noFill/>
          <a:ln>
            <a:noFill/>
          </a:ln>
        </p:spPr>
      </p:pic>
      <p:pic>
        <p:nvPicPr>
          <p:cNvPr id="1541" name="Google Shape;1541;p81"/>
          <p:cNvPicPr preferRelativeResize="0"/>
          <p:nvPr/>
        </p:nvPicPr>
        <p:blipFill rotWithShape="1">
          <a:blip r:embed="rId2">
            <a:alphaModFix/>
          </a:blip>
          <a:srcRect t="1830" b="1830"/>
          <a:stretch/>
        </p:blipFill>
        <p:spPr>
          <a:xfrm>
            <a:off x="429768" y="2227098"/>
            <a:ext cx="785567" cy="606900"/>
          </a:xfrm>
          <a:prstGeom prst="rect">
            <a:avLst/>
          </a:prstGeom>
          <a:noFill/>
          <a:ln>
            <a:noFill/>
          </a:ln>
        </p:spPr>
      </p:pic>
      <p:pic>
        <p:nvPicPr>
          <p:cNvPr id="1542" name="Google Shape;1542;p81"/>
          <p:cNvPicPr preferRelativeResize="0"/>
          <p:nvPr/>
        </p:nvPicPr>
        <p:blipFill rotWithShape="1">
          <a:blip r:embed="rId2">
            <a:alphaModFix/>
          </a:blip>
          <a:srcRect t="1830" b="1830"/>
          <a:stretch/>
        </p:blipFill>
        <p:spPr>
          <a:xfrm>
            <a:off x="432306" y="3916573"/>
            <a:ext cx="785567" cy="606900"/>
          </a:xfrm>
          <a:prstGeom prst="rect">
            <a:avLst/>
          </a:prstGeom>
          <a:noFill/>
          <a:ln>
            <a:noFill/>
          </a:ln>
        </p:spPr>
      </p:pic>
      <p:pic>
        <p:nvPicPr>
          <p:cNvPr id="1543" name="Google Shape;1543;p81"/>
          <p:cNvPicPr preferRelativeResize="0"/>
          <p:nvPr/>
        </p:nvPicPr>
        <p:blipFill rotWithShape="1">
          <a:blip r:embed="rId2">
            <a:alphaModFix/>
          </a:blip>
          <a:srcRect t="1830" b="1830"/>
          <a:stretch/>
        </p:blipFill>
        <p:spPr>
          <a:xfrm>
            <a:off x="429768" y="3082261"/>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8. Text with Sidebar">
  <p:cSld name="CUSTOM_2_4_1">
    <p:spTree>
      <p:nvGrpSpPr>
        <p:cNvPr id="1" name="Shape 66"/>
        <p:cNvGrpSpPr/>
        <p:nvPr/>
      </p:nvGrpSpPr>
      <p:grpSpPr>
        <a:xfrm>
          <a:off x="0" y="0"/>
          <a:ext cx="0" cy="0"/>
          <a:chOff x="0" y="0"/>
          <a:chExt cx="0" cy="0"/>
        </a:xfrm>
      </p:grpSpPr>
      <p:pic>
        <p:nvPicPr>
          <p:cNvPr id="67" name="Google Shape;67;p9"/>
          <p:cNvPicPr preferRelativeResize="0"/>
          <p:nvPr/>
        </p:nvPicPr>
        <p:blipFill rotWithShape="1">
          <a:blip r:embed="rId2">
            <a:alphaModFix/>
          </a:blip>
          <a:srcRect t="119" b="119"/>
          <a:stretch/>
        </p:blipFill>
        <p:spPr>
          <a:xfrm>
            <a:off x="7048950" y="910275"/>
            <a:ext cx="1828800" cy="3784798"/>
          </a:xfrm>
          <a:prstGeom prst="rect">
            <a:avLst/>
          </a:prstGeom>
          <a:noFill/>
          <a:ln>
            <a:noFill/>
          </a:ln>
        </p:spPr>
      </p:pic>
      <p:sp>
        <p:nvSpPr>
          <p:cNvPr id="68" name="Google Shape;68;p9"/>
          <p:cNvSpPr txBox="1">
            <a:spLocks noGrp="1"/>
          </p:cNvSpPr>
          <p:nvPr>
            <p:ph type="subTitle" idx="1"/>
          </p:nvPr>
        </p:nvSpPr>
        <p:spPr>
          <a:xfrm>
            <a:off x="0" y="675975"/>
            <a:ext cx="66747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 name="Google Shape;69;p9"/>
          <p:cNvSpPr txBox="1">
            <a:spLocks noGrp="1"/>
          </p:cNvSpPr>
          <p:nvPr>
            <p:ph type="body" idx="2"/>
          </p:nvPr>
        </p:nvSpPr>
        <p:spPr>
          <a:xfrm>
            <a:off x="0" y="1245800"/>
            <a:ext cx="6699600" cy="38976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70" name="Google Shape;70;p9"/>
          <p:cNvSpPr txBox="1">
            <a:spLocks noGrp="1"/>
          </p:cNvSpPr>
          <p:nvPr>
            <p:ph type="subTitle" idx="3"/>
          </p:nvPr>
        </p:nvSpPr>
        <p:spPr>
          <a:xfrm>
            <a:off x="7056300" y="910475"/>
            <a:ext cx="1814100" cy="3784800"/>
          </a:xfrm>
          <a:prstGeom prst="rect">
            <a:avLst/>
          </a:prstGeom>
          <a:noFill/>
          <a:ln w="9525" cap="flat" cmpd="sng">
            <a:solidFill>
              <a:srgbClr val="DBD9E8"/>
            </a:solidFill>
            <a:prstDash val="solid"/>
            <a:round/>
            <a:headEnd type="none" w="sm" len="sm"/>
            <a:tailEnd type="none" w="sm" len="sm"/>
          </a:ln>
        </p:spPr>
        <p:txBody>
          <a:bodyPr spcFirstLastPara="1" wrap="square" lIns="182875" tIns="182875" rIns="182875" bIns="182875" anchor="t" anchorCtr="0">
            <a:noAutofit/>
          </a:bodyPr>
          <a:lstStyle>
            <a:lvl1pPr lvl="0"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 name="Google Shape;71;p9"/>
          <p:cNvSpPr txBox="1">
            <a:spLocks noGrp="1"/>
          </p:cNvSpPr>
          <p:nvPr>
            <p:ph type="title"/>
          </p:nvPr>
        </p:nvSpPr>
        <p:spPr>
          <a:xfrm>
            <a:off x="-12425" y="0"/>
            <a:ext cx="6699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 name="Google Shape;72;p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3" name="Google Shape;73;p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cxnSp>
        <p:nvCxnSpPr>
          <p:cNvPr id="74" name="Google Shape;74;p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5" name="Google Shape;75;p9"/>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29. Bullets 1–4 (Gray)">
  <p:cSld name="CUSTOM_2_7_1_6_1_2_1_1">
    <p:spTree>
      <p:nvGrpSpPr>
        <p:cNvPr id="1" name="Shape 1544"/>
        <p:cNvGrpSpPr/>
        <p:nvPr/>
      </p:nvGrpSpPr>
      <p:grpSpPr>
        <a:xfrm>
          <a:off x="0" y="0"/>
          <a:ext cx="0" cy="0"/>
          <a:chOff x="0" y="0"/>
          <a:chExt cx="0" cy="0"/>
        </a:xfrm>
      </p:grpSpPr>
      <p:sp>
        <p:nvSpPr>
          <p:cNvPr id="1545" name="Google Shape;1545;p82"/>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8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47" name="Google Shape;1547;p8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548" name="Google Shape;1548;p8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549" name="Google Shape;1549;p8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550" name="Google Shape;1550;p8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551" name="Google Shape;1551;p8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52" name="Google Shape;1552;p82"/>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53" name="Google Shape;1553;p82"/>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82"/>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82"/>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82"/>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57" name="Google Shape;1557;p82"/>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58" name="Google Shape;1558;p82"/>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559" name="Google Shape;1559;p82"/>
          <p:cNvPicPr preferRelativeResize="0"/>
          <p:nvPr/>
        </p:nvPicPr>
        <p:blipFill rotWithShape="1">
          <a:blip r:embed="rId2">
            <a:alphaModFix/>
          </a:blip>
          <a:srcRect t="1774" b="1765"/>
          <a:stretch/>
        </p:blipFill>
        <p:spPr>
          <a:xfrm>
            <a:off x="429768" y="1402811"/>
            <a:ext cx="785567" cy="606900"/>
          </a:xfrm>
          <a:prstGeom prst="rect">
            <a:avLst/>
          </a:prstGeom>
          <a:noFill/>
          <a:ln>
            <a:noFill/>
          </a:ln>
        </p:spPr>
      </p:pic>
      <p:pic>
        <p:nvPicPr>
          <p:cNvPr id="1560" name="Google Shape;1560;p82"/>
          <p:cNvPicPr preferRelativeResize="0"/>
          <p:nvPr/>
        </p:nvPicPr>
        <p:blipFill rotWithShape="1">
          <a:blip r:embed="rId2">
            <a:alphaModFix/>
          </a:blip>
          <a:srcRect t="1774" b="1765"/>
          <a:stretch/>
        </p:blipFill>
        <p:spPr>
          <a:xfrm>
            <a:off x="429768" y="2227098"/>
            <a:ext cx="785566" cy="606900"/>
          </a:xfrm>
          <a:prstGeom prst="rect">
            <a:avLst/>
          </a:prstGeom>
          <a:noFill/>
          <a:ln>
            <a:noFill/>
          </a:ln>
        </p:spPr>
      </p:pic>
      <p:pic>
        <p:nvPicPr>
          <p:cNvPr id="1561" name="Google Shape;1561;p82"/>
          <p:cNvPicPr preferRelativeResize="0"/>
          <p:nvPr/>
        </p:nvPicPr>
        <p:blipFill rotWithShape="1">
          <a:blip r:embed="rId2">
            <a:alphaModFix/>
          </a:blip>
          <a:srcRect t="1774" b="1765"/>
          <a:stretch/>
        </p:blipFill>
        <p:spPr>
          <a:xfrm>
            <a:off x="429768" y="3056198"/>
            <a:ext cx="785566" cy="606900"/>
          </a:xfrm>
          <a:prstGeom prst="rect">
            <a:avLst/>
          </a:prstGeom>
          <a:noFill/>
          <a:ln>
            <a:noFill/>
          </a:ln>
        </p:spPr>
      </p:pic>
      <p:pic>
        <p:nvPicPr>
          <p:cNvPr id="1562" name="Google Shape;1562;p82"/>
          <p:cNvPicPr preferRelativeResize="0"/>
          <p:nvPr/>
        </p:nvPicPr>
        <p:blipFill rotWithShape="1">
          <a:blip r:embed="rId2">
            <a:alphaModFix/>
          </a:blip>
          <a:srcRect t="1774" b="1765"/>
          <a:stretch/>
        </p:blipFill>
        <p:spPr>
          <a:xfrm>
            <a:off x="432306" y="3916573"/>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30. Bullets 1–4 (Blue)">
  <p:cSld name="CUSTOM_2_7_1_6_1_2_1_1_1">
    <p:spTree>
      <p:nvGrpSpPr>
        <p:cNvPr id="1" name="Shape 1563"/>
        <p:cNvGrpSpPr/>
        <p:nvPr/>
      </p:nvGrpSpPr>
      <p:grpSpPr>
        <a:xfrm>
          <a:off x="0" y="0"/>
          <a:ext cx="0" cy="0"/>
          <a:chOff x="0" y="0"/>
          <a:chExt cx="0" cy="0"/>
        </a:xfrm>
      </p:grpSpPr>
      <p:sp>
        <p:nvSpPr>
          <p:cNvPr id="1564" name="Google Shape;1564;p83"/>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8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66" name="Google Shape;1566;p8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567" name="Google Shape;1567;p8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568" name="Google Shape;1568;p8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569" name="Google Shape;1569;p8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570" name="Google Shape;1570;p8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71" name="Google Shape;1571;p83"/>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72" name="Google Shape;1572;p83"/>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83"/>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83"/>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83"/>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76" name="Google Shape;1576;p83"/>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77" name="Google Shape;1577;p83"/>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578" name="Google Shape;1578;p83"/>
          <p:cNvPicPr preferRelativeResize="0"/>
          <p:nvPr/>
        </p:nvPicPr>
        <p:blipFill rotWithShape="1">
          <a:blip r:embed="rId2">
            <a:alphaModFix/>
          </a:blip>
          <a:srcRect t="475" b="465"/>
          <a:stretch/>
        </p:blipFill>
        <p:spPr>
          <a:xfrm>
            <a:off x="429768" y="1402811"/>
            <a:ext cx="785567" cy="606900"/>
          </a:xfrm>
          <a:prstGeom prst="rect">
            <a:avLst/>
          </a:prstGeom>
          <a:noFill/>
          <a:ln>
            <a:noFill/>
          </a:ln>
        </p:spPr>
      </p:pic>
      <p:pic>
        <p:nvPicPr>
          <p:cNvPr id="1579" name="Google Shape;1579;p83"/>
          <p:cNvPicPr preferRelativeResize="0"/>
          <p:nvPr/>
        </p:nvPicPr>
        <p:blipFill rotWithShape="1">
          <a:blip r:embed="rId2">
            <a:alphaModFix/>
          </a:blip>
          <a:srcRect t="475" b="465"/>
          <a:stretch/>
        </p:blipFill>
        <p:spPr>
          <a:xfrm>
            <a:off x="429768" y="2227098"/>
            <a:ext cx="785566" cy="606900"/>
          </a:xfrm>
          <a:prstGeom prst="rect">
            <a:avLst/>
          </a:prstGeom>
          <a:noFill/>
          <a:ln>
            <a:noFill/>
          </a:ln>
        </p:spPr>
      </p:pic>
      <p:pic>
        <p:nvPicPr>
          <p:cNvPr id="1580" name="Google Shape;1580;p83"/>
          <p:cNvPicPr preferRelativeResize="0"/>
          <p:nvPr/>
        </p:nvPicPr>
        <p:blipFill rotWithShape="1">
          <a:blip r:embed="rId2">
            <a:alphaModFix/>
          </a:blip>
          <a:srcRect t="475" b="465"/>
          <a:stretch/>
        </p:blipFill>
        <p:spPr>
          <a:xfrm>
            <a:off x="429768" y="3056198"/>
            <a:ext cx="785566" cy="606900"/>
          </a:xfrm>
          <a:prstGeom prst="rect">
            <a:avLst/>
          </a:prstGeom>
          <a:noFill/>
          <a:ln>
            <a:noFill/>
          </a:ln>
        </p:spPr>
      </p:pic>
      <p:pic>
        <p:nvPicPr>
          <p:cNvPr id="1581" name="Google Shape;1581;p83"/>
          <p:cNvPicPr preferRelativeResize="0"/>
          <p:nvPr/>
        </p:nvPicPr>
        <p:blipFill rotWithShape="1">
          <a:blip r:embed="rId2">
            <a:alphaModFix/>
          </a:blip>
          <a:srcRect t="475" b="465"/>
          <a:stretch/>
        </p:blipFill>
        <p:spPr>
          <a:xfrm>
            <a:off x="432306" y="3916573"/>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31. Bullets 1–5 (Green)">
  <p:cSld name="CUSTOM_2_7_1_4_1">
    <p:spTree>
      <p:nvGrpSpPr>
        <p:cNvPr id="1" name="Shape 1582"/>
        <p:cNvGrpSpPr/>
        <p:nvPr/>
      </p:nvGrpSpPr>
      <p:grpSpPr>
        <a:xfrm>
          <a:off x="0" y="0"/>
          <a:ext cx="0" cy="0"/>
          <a:chOff x="0" y="0"/>
          <a:chExt cx="0" cy="0"/>
        </a:xfrm>
      </p:grpSpPr>
      <p:sp>
        <p:nvSpPr>
          <p:cNvPr id="1583" name="Google Shape;1583;p84"/>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8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85" name="Google Shape;1585;p8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586" name="Google Shape;1586;p8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587" name="Google Shape;1587;p8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588" name="Google Shape;1588;p8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589" name="Google Shape;1589;p8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90" name="Google Shape;1590;p84"/>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91" name="Google Shape;1591;p84"/>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84"/>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84"/>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84"/>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95" name="Google Shape;1595;p84"/>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96" name="Google Shape;1596;p84"/>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97" name="Google Shape;1597;p84"/>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84"/>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599" name="Google Shape;1599;p84"/>
          <p:cNvPicPr preferRelativeResize="0"/>
          <p:nvPr/>
        </p:nvPicPr>
        <p:blipFill rotWithShape="1">
          <a:blip r:embed="rId2">
            <a:alphaModFix/>
          </a:blip>
          <a:srcRect t="1830" b="1830"/>
          <a:stretch/>
        </p:blipFill>
        <p:spPr>
          <a:xfrm>
            <a:off x="429768" y="1314036"/>
            <a:ext cx="785567" cy="606900"/>
          </a:xfrm>
          <a:prstGeom prst="rect">
            <a:avLst/>
          </a:prstGeom>
          <a:noFill/>
          <a:ln>
            <a:noFill/>
          </a:ln>
        </p:spPr>
      </p:pic>
      <p:pic>
        <p:nvPicPr>
          <p:cNvPr id="1600" name="Google Shape;1600;p84"/>
          <p:cNvPicPr preferRelativeResize="0"/>
          <p:nvPr/>
        </p:nvPicPr>
        <p:blipFill rotWithShape="1">
          <a:blip r:embed="rId3">
            <a:alphaModFix/>
          </a:blip>
          <a:srcRect t="228" b="238"/>
          <a:stretch/>
        </p:blipFill>
        <p:spPr>
          <a:xfrm>
            <a:off x="429768" y="2010348"/>
            <a:ext cx="785566" cy="606900"/>
          </a:xfrm>
          <a:prstGeom prst="rect">
            <a:avLst/>
          </a:prstGeom>
          <a:noFill/>
          <a:ln>
            <a:noFill/>
          </a:ln>
        </p:spPr>
      </p:pic>
      <p:pic>
        <p:nvPicPr>
          <p:cNvPr id="1601" name="Google Shape;1601;p84"/>
          <p:cNvPicPr preferRelativeResize="0"/>
          <p:nvPr/>
        </p:nvPicPr>
        <p:blipFill rotWithShape="1">
          <a:blip r:embed="rId2">
            <a:alphaModFix/>
          </a:blip>
          <a:srcRect t="1830" b="1830"/>
          <a:stretch/>
        </p:blipFill>
        <p:spPr>
          <a:xfrm>
            <a:off x="429768" y="2701248"/>
            <a:ext cx="785566" cy="606900"/>
          </a:xfrm>
          <a:prstGeom prst="rect">
            <a:avLst/>
          </a:prstGeom>
          <a:noFill/>
          <a:ln>
            <a:noFill/>
          </a:ln>
        </p:spPr>
      </p:pic>
      <p:pic>
        <p:nvPicPr>
          <p:cNvPr id="1602" name="Google Shape;1602;p84"/>
          <p:cNvPicPr preferRelativeResize="0"/>
          <p:nvPr/>
        </p:nvPicPr>
        <p:blipFill rotWithShape="1">
          <a:blip r:embed="rId3">
            <a:alphaModFix/>
          </a:blip>
          <a:srcRect t="228" b="238"/>
          <a:stretch/>
        </p:blipFill>
        <p:spPr>
          <a:xfrm>
            <a:off x="429768" y="3392773"/>
            <a:ext cx="785566" cy="606900"/>
          </a:xfrm>
          <a:prstGeom prst="rect">
            <a:avLst/>
          </a:prstGeom>
          <a:noFill/>
          <a:ln>
            <a:noFill/>
          </a:ln>
        </p:spPr>
      </p:pic>
      <p:pic>
        <p:nvPicPr>
          <p:cNvPr id="1603" name="Google Shape;1603;p84"/>
          <p:cNvPicPr preferRelativeResize="0"/>
          <p:nvPr/>
        </p:nvPicPr>
        <p:blipFill rotWithShape="1">
          <a:blip r:embed="rId2">
            <a:alphaModFix/>
          </a:blip>
          <a:srcRect t="1830" b="1830"/>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32. Bullets 1–5 (Green/Yellow)">
  <p:cSld name="CUSTOM_2_7_1_4_1_2">
    <p:spTree>
      <p:nvGrpSpPr>
        <p:cNvPr id="1" name="Shape 1604"/>
        <p:cNvGrpSpPr/>
        <p:nvPr/>
      </p:nvGrpSpPr>
      <p:grpSpPr>
        <a:xfrm>
          <a:off x="0" y="0"/>
          <a:ext cx="0" cy="0"/>
          <a:chOff x="0" y="0"/>
          <a:chExt cx="0" cy="0"/>
        </a:xfrm>
      </p:grpSpPr>
      <p:sp>
        <p:nvSpPr>
          <p:cNvPr id="1605" name="Google Shape;1605;p85"/>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8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07" name="Google Shape;1607;p8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608" name="Google Shape;1608;p8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609" name="Google Shape;1609;p8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610" name="Google Shape;1610;p8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611" name="Google Shape;1611;p8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12" name="Google Shape;1612;p85"/>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13" name="Google Shape;1613;p85"/>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85"/>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85"/>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85"/>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17" name="Google Shape;1617;p85"/>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18" name="Google Shape;1618;p85"/>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19" name="Google Shape;1619;p85"/>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85"/>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621" name="Google Shape;1621;p85"/>
          <p:cNvPicPr preferRelativeResize="0"/>
          <p:nvPr/>
        </p:nvPicPr>
        <p:blipFill rotWithShape="1">
          <a:blip r:embed="rId2">
            <a:alphaModFix/>
          </a:blip>
          <a:srcRect t="1830" b="1830"/>
          <a:stretch/>
        </p:blipFill>
        <p:spPr>
          <a:xfrm>
            <a:off x="429768" y="1314036"/>
            <a:ext cx="785567" cy="606900"/>
          </a:xfrm>
          <a:prstGeom prst="rect">
            <a:avLst/>
          </a:prstGeom>
          <a:noFill/>
          <a:ln>
            <a:noFill/>
          </a:ln>
        </p:spPr>
      </p:pic>
      <p:pic>
        <p:nvPicPr>
          <p:cNvPr id="1622" name="Google Shape;1622;p85"/>
          <p:cNvPicPr preferRelativeResize="0"/>
          <p:nvPr/>
        </p:nvPicPr>
        <p:blipFill rotWithShape="1">
          <a:blip r:embed="rId2">
            <a:alphaModFix/>
          </a:blip>
          <a:srcRect t="1830" b="1830"/>
          <a:stretch/>
        </p:blipFill>
        <p:spPr>
          <a:xfrm>
            <a:off x="429768" y="2010348"/>
            <a:ext cx="785567" cy="606900"/>
          </a:xfrm>
          <a:prstGeom prst="rect">
            <a:avLst/>
          </a:prstGeom>
          <a:noFill/>
          <a:ln>
            <a:noFill/>
          </a:ln>
        </p:spPr>
      </p:pic>
      <p:pic>
        <p:nvPicPr>
          <p:cNvPr id="1623" name="Google Shape;1623;p85"/>
          <p:cNvPicPr preferRelativeResize="0"/>
          <p:nvPr/>
        </p:nvPicPr>
        <p:blipFill rotWithShape="1">
          <a:blip r:embed="rId2">
            <a:alphaModFix/>
          </a:blip>
          <a:srcRect t="1830" b="1830"/>
          <a:stretch/>
        </p:blipFill>
        <p:spPr>
          <a:xfrm>
            <a:off x="429768" y="2701248"/>
            <a:ext cx="785566" cy="606900"/>
          </a:xfrm>
          <a:prstGeom prst="rect">
            <a:avLst/>
          </a:prstGeom>
          <a:noFill/>
          <a:ln>
            <a:noFill/>
          </a:ln>
        </p:spPr>
      </p:pic>
      <p:pic>
        <p:nvPicPr>
          <p:cNvPr id="1624" name="Google Shape;1624;p85"/>
          <p:cNvPicPr preferRelativeResize="0"/>
          <p:nvPr/>
        </p:nvPicPr>
        <p:blipFill rotWithShape="1">
          <a:blip r:embed="rId2">
            <a:alphaModFix/>
          </a:blip>
          <a:srcRect t="1830" b="1830"/>
          <a:stretch/>
        </p:blipFill>
        <p:spPr>
          <a:xfrm>
            <a:off x="429768" y="3392773"/>
            <a:ext cx="785567" cy="606900"/>
          </a:xfrm>
          <a:prstGeom prst="rect">
            <a:avLst/>
          </a:prstGeom>
          <a:noFill/>
          <a:ln>
            <a:noFill/>
          </a:ln>
        </p:spPr>
      </p:pic>
      <p:pic>
        <p:nvPicPr>
          <p:cNvPr id="1625" name="Google Shape;1625;p85"/>
          <p:cNvPicPr preferRelativeResize="0"/>
          <p:nvPr/>
        </p:nvPicPr>
        <p:blipFill rotWithShape="1">
          <a:blip r:embed="rId2">
            <a:alphaModFix/>
          </a:blip>
          <a:srcRect t="1830" b="1830"/>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33. Bullets 1–5 (Gray)">
  <p:cSld name="CUSTOM_2_7_1_4_1_1">
    <p:spTree>
      <p:nvGrpSpPr>
        <p:cNvPr id="1" name="Shape 1626"/>
        <p:cNvGrpSpPr/>
        <p:nvPr/>
      </p:nvGrpSpPr>
      <p:grpSpPr>
        <a:xfrm>
          <a:off x="0" y="0"/>
          <a:ext cx="0" cy="0"/>
          <a:chOff x="0" y="0"/>
          <a:chExt cx="0" cy="0"/>
        </a:xfrm>
      </p:grpSpPr>
      <p:sp>
        <p:nvSpPr>
          <p:cNvPr id="1627" name="Google Shape;1627;p86"/>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8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29" name="Google Shape;1629;p8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630" name="Google Shape;1630;p8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631" name="Google Shape;1631;p8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632" name="Google Shape;1632;p8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633" name="Google Shape;1633;p8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34" name="Google Shape;1634;p86"/>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35" name="Google Shape;1635;p86"/>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86"/>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86"/>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86"/>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39" name="Google Shape;1639;p86"/>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40" name="Google Shape;1640;p86"/>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41" name="Google Shape;1641;p86"/>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86"/>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643" name="Google Shape;1643;p86"/>
          <p:cNvPicPr preferRelativeResize="0"/>
          <p:nvPr/>
        </p:nvPicPr>
        <p:blipFill rotWithShape="1">
          <a:blip r:embed="rId2">
            <a:alphaModFix/>
          </a:blip>
          <a:srcRect t="1774" b="1765"/>
          <a:stretch/>
        </p:blipFill>
        <p:spPr>
          <a:xfrm>
            <a:off x="429768" y="1314036"/>
            <a:ext cx="785567" cy="606900"/>
          </a:xfrm>
          <a:prstGeom prst="rect">
            <a:avLst/>
          </a:prstGeom>
          <a:noFill/>
          <a:ln>
            <a:noFill/>
          </a:ln>
        </p:spPr>
      </p:pic>
      <p:pic>
        <p:nvPicPr>
          <p:cNvPr id="1644" name="Google Shape;1644;p86"/>
          <p:cNvPicPr preferRelativeResize="0"/>
          <p:nvPr/>
        </p:nvPicPr>
        <p:blipFill rotWithShape="1">
          <a:blip r:embed="rId2">
            <a:alphaModFix/>
          </a:blip>
          <a:srcRect t="1774" b="1765"/>
          <a:stretch/>
        </p:blipFill>
        <p:spPr>
          <a:xfrm>
            <a:off x="429768" y="2010348"/>
            <a:ext cx="785566" cy="606900"/>
          </a:xfrm>
          <a:prstGeom prst="rect">
            <a:avLst/>
          </a:prstGeom>
          <a:noFill/>
          <a:ln>
            <a:noFill/>
          </a:ln>
        </p:spPr>
      </p:pic>
      <p:pic>
        <p:nvPicPr>
          <p:cNvPr id="1645" name="Google Shape;1645;p86"/>
          <p:cNvPicPr preferRelativeResize="0"/>
          <p:nvPr/>
        </p:nvPicPr>
        <p:blipFill rotWithShape="1">
          <a:blip r:embed="rId2">
            <a:alphaModFix/>
          </a:blip>
          <a:srcRect t="1774" b="1765"/>
          <a:stretch/>
        </p:blipFill>
        <p:spPr>
          <a:xfrm>
            <a:off x="429768" y="2701248"/>
            <a:ext cx="785566" cy="606900"/>
          </a:xfrm>
          <a:prstGeom prst="rect">
            <a:avLst/>
          </a:prstGeom>
          <a:noFill/>
          <a:ln>
            <a:noFill/>
          </a:ln>
        </p:spPr>
      </p:pic>
      <p:pic>
        <p:nvPicPr>
          <p:cNvPr id="1646" name="Google Shape;1646;p86"/>
          <p:cNvPicPr preferRelativeResize="0"/>
          <p:nvPr/>
        </p:nvPicPr>
        <p:blipFill rotWithShape="1">
          <a:blip r:embed="rId2">
            <a:alphaModFix/>
          </a:blip>
          <a:srcRect t="1774" b="1765"/>
          <a:stretch/>
        </p:blipFill>
        <p:spPr>
          <a:xfrm>
            <a:off x="429768" y="3392773"/>
            <a:ext cx="785566" cy="606900"/>
          </a:xfrm>
          <a:prstGeom prst="rect">
            <a:avLst/>
          </a:prstGeom>
          <a:noFill/>
          <a:ln>
            <a:noFill/>
          </a:ln>
        </p:spPr>
      </p:pic>
      <p:pic>
        <p:nvPicPr>
          <p:cNvPr id="1647" name="Google Shape;1647;p86"/>
          <p:cNvPicPr preferRelativeResize="0"/>
          <p:nvPr/>
        </p:nvPicPr>
        <p:blipFill rotWithShape="1">
          <a:blip r:embed="rId2">
            <a:alphaModFix/>
          </a:blip>
          <a:srcRect t="1774" b="1765"/>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34. Bullets 1–5 (Blue)">
  <p:cSld name="CUSTOM_2_7_1_4_1_1_1">
    <p:spTree>
      <p:nvGrpSpPr>
        <p:cNvPr id="1" name="Shape 1648"/>
        <p:cNvGrpSpPr/>
        <p:nvPr/>
      </p:nvGrpSpPr>
      <p:grpSpPr>
        <a:xfrm>
          <a:off x="0" y="0"/>
          <a:ext cx="0" cy="0"/>
          <a:chOff x="0" y="0"/>
          <a:chExt cx="0" cy="0"/>
        </a:xfrm>
      </p:grpSpPr>
      <p:sp>
        <p:nvSpPr>
          <p:cNvPr id="1649" name="Google Shape;1649;p87"/>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8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51" name="Google Shape;1651;p8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652" name="Google Shape;1652;p8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653" name="Google Shape;1653;p8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654" name="Google Shape;1654;p8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655" name="Google Shape;1655;p8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56" name="Google Shape;1656;p87"/>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57" name="Google Shape;1657;p87"/>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87"/>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87"/>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87"/>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61" name="Google Shape;1661;p87"/>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62" name="Google Shape;1662;p87"/>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63" name="Google Shape;1663;p87"/>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87"/>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665" name="Google Shape;1665;p87"/>
          <p:cNvPicPr preferRelativeResize="0"/>
          <p:nvPr/>
        </p:nvPicPr>
        <p:blipFill rotWithShape="1">
          <a:blip r:embed="rId2">
            <a:alphaModFix/>
          </a:blip>
          <a:srcRect t="475" b="465"/>
          <a:stretch/>
        </p:blipFill>
        <p:spPr>
          <a:xfrm>
            <a:off x="429768" y="1314036"/>
            <a:ext cx="785567" cy="606900"/>
          </a:xfrm>
          <a:prstGeom prst="rect">
            <a:avLst/>
          </a:prstGeom>
          <a:noFill/>
          <a:ln>
            <a:noFill/>
          </a:ln>
        </p:spPr>
      </p:pic>
      <p:pic>
        <p:nvPicPr>
          <p:cNvPr id="1666" name="Google Shape;1666;p87"/>
          <p:cNvPicPr preferRelativeResize="0"/>
          <p:nvPr/>
        </p:nvPicPr>
        <p:blipFill rotWithShape="1">
          <a:blip r:embed="rId2">
            <a:alphaModFix/>
          </a:blip>
          <a:srcRect t="475" b="465"/>
          <a:stretch/>
        </p:blipFill>
        <p:spPr>
          <a:xfrm>
            <a:off x="429768" y="2010348"/>
            <a:ext cx="785566" cy="606900"/>
          </a:xfrm>
          <a:prstGeom prst="rect">
            <a:avLst/>
          </a:prstGeom>
          <a:noFill/>
          <a:ln>
            <a:noFill/>
          </a:ln>
        </p:spPr>
      </p:pic>
      <p:pic>
        <p:nvPicPr>
          <p:cNvPr id="1667" name="Google Shape;1667;p87"/>
          <p:cNvPicPr preferRelativeResize="0"/>
          <p:nvPr/>
        </p:nvPicPr>
        <p:blipFill rotWithShape="1">
          <a:blip r:embed="rId2">
            <a:alphaModFix/>
          </a:blip>
          <a:srcRect t="475" b="465"/>
          <a:stretch/>
        </p:blipFill>
        <p:spPr>
          <a:xfrm>
            <a:off x="429768" y="2701248"/>
            <a:ext cx="785566" cy="606900"/>
          </a:xfrm>
          <a:prstGeom prst="rect">
            <a:avLst/>
          </a:prstGeom>
          <a:noFill/>
          <a:ln>
            <a:noFill/>
          </a:ln>
        </p:spPr>
      </p:pic>
      <p:pic>
        <p:nvPicPr>
          <p:cNvPr id="1668" name="Google Shape;1668;p87"/>
          <p:cNvPicPr preferRelativeResize="0"/>
          <p:nvPr/>
        </p:nvPicPr>
        <p:blipFill rotWithShape="1">
          <a:blip r:embed="rId2">
            <a:alphaModFix/>
          </a:blip>
          <a:srcRect t="475" b="465"/>
          <a:stretch/>
        </p:blipFill>
        <p:spPr>
          <a:xfrm>
            <a:off x="429768" y="3392773"/>
            <a:ext cx="785566" cy="606900"/>
          </a:xfrm>
          <a:prstGeom prst="rect">
            <a:avLst/>
          </a:prstGeom>
          <a:noFill/>
          <a:ln>
            <a:noFill/>
          </a:ln>
        </p:spPr>
      </p:pic>
      <p:pic>
        <p:nvPicPr>
          <p:cNvPr id="1669" name="Google Shape;1669;p87"/>
          <p:cNvPicPr preferRelativeResize="0"/>
          <p:nvPr/>
        </p:nvPicPr>
        <p:blipFill rotWithShape="1">
          <a:blip r:embed="rId2">
            <a:alphaModFix/>
          </a:blip>
          <a:srcRect t="475" b="465"/>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35. Bullets 1–6 (Green)">
  <p:cSld name="CUSTOM_2_7_1_3_1_1_3_1">
    <p:spTree>
      <p:nvGrpSpPr>
        <p:cNvPr id="1" name="Shape 1670"/>
        <p:cNvGrpSpPr/>
        <p:nvPr/>
      </p:nvGrpSpPr>
      <p:grpSpPr>
        <a:xfrm>
          <a:off x="0" y="0"/>
          <a:ext cx="0" cy="0"/>
          <a:chOff x="0" y="0"/>
          <a:chExt cx="0" cy="0"/>
        </a:xfrm>
      </p:grpSpPr>
      <p:sp>
        <p:nvSpPr>
          <p:cNvPr id="1671" name="Google Shape;1671;p88"/>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8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73" name="Google Shape;1673;p8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674" name="Google Shape;1674;p8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675" name="Google Shape;1675;p8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676" name="Google Shape;1676;p8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677" name="Google Shape;1677;p8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78" name="Google Shape;1678;p88"/>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79" name="Google Shape;1679;p88"/>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88"/>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88"/>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88"/>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88"/>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88"/>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85" name="Google Shape;1685;p88"/>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86" name="Google Shape;1686;p88"/>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87" name="Google Shape;1687;p88"/>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88" name="Google Shape;1688;p88"/>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689" name="Google Shape;1689;p88"/>
          <p:cNvPicPr preferRelativeResize="0"/>
          <p:nvPr/>
        </p:nvPicPr>
        <p:blipFill rotWithShape="1">
          <a:blip r:embed="rId2">
            <a:alphaModFix/>
          </a:blip>
          <a:srcRect t="1830" b="1830"/>
          <a:stretch/>
        </p:blipFill>
        <p:spPr>
          <a:xfrm>
            <a:off x="429768" y="1261872"/>
            <a:ext cx="577804" cy="446400"/>
          </a:xfrm>
          <a:prstGeom prst="rect">
            <a:avLst/>
          </a:prstGeom>
          <a:noFill/>
          <a:ln>
            <a:noFill/>
          </a:ln>
        </p:spPr>
      </p:pic>
      <p:pic>
        <p:nvPicPr>
          <p:cNvPr id="1690" name="Google Shape;1690;p88"/>
          <p:cNvPicPr preferRelativeResize="0"/>
          <p:nvPr/>
        </p:nvPicPr>
        <p:blipFill rotWithShape="1">
          <a:blip r:embed="rId3">
            <a:alphaModFix/>
          </a:blip>
          <a:srcRect t="228" b="238"/>
          <a:stretch/>
        </p:blipFill>
        <p:spPr>
          <a:xfrm>
            <a:off x="429768" y="1848847"/>
            <a:ext cx="577805" cy="446400"/>
          </a:xfrm>
          <a:prstGeom prst="rect">
            <a:avLst/>
          </a:prstGeom>
          <a:noFill/>
          <a:ln>
            <a:noFill/>
          </a:ln>
        </p:spPr>
      </p:pic>
      <p:pic>
        <p:nvPicPr>
          <p:cNvPr id="1691" name="Google Shape;1691;p88"/>
          <p:cNvPicPr preferRelativeResize="0"/>
          <p:nvPr/>
        </p:nvPicPr>
        <p:blipFill rotWithShape="1">
          <a:blip r:embed="rId2">
            <a:alphaModFix/>
          </a:blip>
          <a:srcRect t="1830" b="1830"/>
          <a:stretch/>
        </p:blipFill>
        <p:spPr>
          <a:xfrm>
            <a:off x="429768" y="2439922"/>
            <a:ext cx="577804" cy="446400"/>
          </a:xfrm>
          <a:prstGeom prst="rect">
            <a:avLst/>
          </a:prstGeom>
          <a:noFill/>
          <a:ln>
            <a:noFill/>
          </a:ln>
        </p:spPr>
      </p:pic>
      <p:pic>
        <p:nvPicPr>
          <p:cNvPr id="1692" name="Google Shape;1692;p88"/>
          <p:cNvPicPr preferRelativeResize="0"/>
          <p:nvPr/>
        </p:nvPicPr>
        <p:blipFill rotWithShape="1">
          <a:blip r:embed="rId3">
            <a:alphaModFix/>
          </a:blip>
          <a:srcRect t="228" b="238"/>
          <a:stretch/>
        </p:blipFill>
        <p:spPr>
          <a:xfrm>
            <a:off x="429768" y="3040985"/>
            <a:ext cx="577805" cy="446400"/>
          </a:xfrm>
          <a:prstGeom prst="rect">
            <a:avLst/>
          </a:prstGeom>
          <a:noFill/>
          <a:ln>
            <a:noFill/>
          </a:ln>
        </p:spPr>
      </p:pic>
      <p:pic>
        <p:nvPicPr>
          <p:cNvPr id="1693" name="Google Shape;1693;p88"/>
          <p:cNvPicPr preferRelativeResize="0"/>
          <p:nvPr/>
        </p:nvPicPr>
        <p:blipFill rotWithShape="1">
          <a:blip r:embed="rId2">
            <a:alphaModFix/>
          </a:blip>
          <a:srcRect t="1830" b="1830"/>
          <a:stretch/>
        </p:blipFill>
        <p:spPr>
          <a:xfrm>
            <a:off x="429768" y="3622122"/>
            <a:ext cx="577804" cy="446400"/>
          </a:xfrm>
          <a:prstGeom prst="rect">
            <a:avLst/>
          </a:prstGeom>
          <a:noFill/>
          <a:ln>
            <a:noFill/>
          </a:ln>
        </p:spPr>
      </p:pic>
      <p:pic>
        <p:nvPicPr>
          <p:cNvPr id="1694" name="Google Shape;1694;p88"/>
          <p:cNvPicPr preferRelativeResize="0"/>
          <p:nvPr/>
        </p:nvPicPr>
        <p:blipFill rotWithShape="1">
          <a:blip r:embed="rId3">
            <a:alphaModFix/>
          </a:blip>
          <a:srcRect t="228" b="238"/>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36. Bullets 1–6 (Yellow/Green)">
  <p:cSld name="CUSTOM_2_7_1_3_1_1_3_2">
    <p:spTree>
      <p:nvGrpSpPr>
        <p:cNvPr id="1" name="Shape 1695"/>
        <p:cNvGrpSpPr/>
        <p:nvPr/>
      </p:nvGrpSpPr>
      <p:grpSpPr>
        <a:xfrm>
          <a:off x="0" y="0"/>
          <a:ext cx="0" cy="0"/>
          <a:chOff x="0" y="0"/>
          <a:chExt cx="0" cy="0"/>
        </a:xfrm>
      </p:grpSpPr>
      <p:sp>
        <p:nvSpPr>
          <p:cNvPr id="1696" name="Google Shape;1696;p89"/>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8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98" name="Google Shape;1698;p8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699" name="Google Shape;1699;p8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700" name="Google Shape;1700;p8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701" name="Google Shape;1701;p8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702" name="Google Shape;1702;p8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03" name="Google Shape;1703;p89"/>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04" name="Google Shape;1704;p89"/>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89"/>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89"/>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89"/>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89"/>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89"/>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10" name="Google Shape;1710;p89"/>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11" name="Google Shape;1711;p89"/>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12" name="Google Shape;1712;p89"/>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13" name="Google Shape;1713;p89"/>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714" name="Google Shape;1714;p89"/>
          <p:cNvPicPr preferRelativeResize="0"/>
          <p:nvPr/>
        </p:nvPicPr>
        <p:blipFill rotWithShape="1">
          <a:blip r:embed="rId2">
            <a:alphaModFix/>
          </a:blip>
          <a:srcRect t="1830" b="1830"/>
          <a:stretch/>
        </p:blipFill>
        <p:spPr>
          <a:xfrm>
            <a:off x="429768" y="1261872"/>
            <a:ext cx="577804" cy="446400"/>
          </a:xfrm>
          <a:prstGeom prst="rect">
            <a:avLst/>
          </a:prstGeom>
          <a:noFill/>
          <a:ln>
            <a:noFill/>
          </a:ln>
        </p:spPr>
      </p:pic>
      <p:pic>
        <p:nvPicPr>
          <p:cNvPr id="1715" name="Google Shape;1715;p89"/>
          <p:cNvPicPr preferRelativeResize="0"/>
          <p:nvPr/>
        </p:nvPicPr>
        <p:blipFill rotWithShape="1">
          <a:blip r:embed="rId2">
            <a:alphaModFix/>
          </a:blip>
          <a:srcRect t="1830" b="1830"/>
          <a:stretch/>
        </p:blipFill>
        <p:spPr>
          <a:xfrm>
            <a:off x="429768" y="1848847"/>
            <a:ext cx="577804" cy="446400"/>
          </a:xfrm>
          <a:prstGeom prst="rect">
            <a:avLst/>
          </a:prstGeom>
          <a:noFill/>
          <a:ln>
            <a:noFill/>
          </a:ln>
        </p:spPr>
      </p:pic>
      <p:pic>
        <p:nvPicPr>
          <p:cNvPr id="1716" name="Google Shape;1716;p89"/>
          <p:cNvPicPr preferRelativeResize="0"/>
          <p:nvPr/>
        </p:nvPicPr>
        <p:blipFill rotWithShape="1">
          <a:blip r:embed="rId2">
            <a:alphaModFix/>
          </a:blip>
          <a:srcRect t="1830" b="1830"/>
          <a:stretch/>
        </p:blipFill>
        <p:spPr>
          <a:xfrm>
            <a:off x="429768" y="2439922"/>
            <a:ext cx="577804" cy="446400"/>
          </a:xfrm>
          <a:prstGeom prst="rect">
            <a:avLst/>
          </a:prstGeom>
          <a:noFill/>
          <a:ln>
            <a:noFill/>
          </a:ln>
        </p:spPr>
      </p:pic>
      <p:pic>
        <p:nvPicPr>
          <p:cNvPr id="1717" name="Google Shape;1717;p89"/>
          <p:cNvPicPr preferRelativeResize="0"/>
          <p:nvPr/>
        </p:nvPicPr>
        <p:blipFill rotWithShape="1">
          <a:blip r:embed="rId2">
            <a:alphaModFix/>
          </a:blip>
          <a:srcRect t="1830" b="1830"/>
          <a:stretch/>
        </p:blipFill>
        <p:spPr>
          <a:xfrm>
            <a:off x="429768" y="3040985"/>
            <a:ext cx="577804" cy="446400"/>
          </a:xfrm>
          <a:prstGeom prst="rect">
            <a:avLst/>
          </a:prstGeom>
          <a:noFill/>
          <a:ln>
            <a:noFill/>
          </a:ln>
        </p:spPr>
      </p:pic>
      <p:pic>
        <p:nvPicPr>
          <p:cNvPr id="1718" name="Google Shape;1718;p89"/>
          <p:cNvPicPr preferRelativeResize="0"/>
          <p:nvPr/>
        </p:nvPicPr>
        <p:blipFill rotWithShape="1">
          <a:blip r:embed="rId2">
            <a:alphaModFix/>
          </a:blip>
          <a:srcRect t="1830" b="1830"/>
          <a:stretch/>
        </p:blipFill>
        <p:spPr>
          <a:xfrm>
            <a:off x="429768" y="3622122"/>
            <a:ext cx="577804" cy="446400"/>
          </a:xfrm>
          <a:prstGeom prst="rect">
            <a:avLst/>
          </a:prstGeom>
          <a:noFill/>
          <a:ln>
            <a:noFill/>
          </a:ln>
        </p:spPr>
      </p:pic>
      <p:pic>
        <p:nvPicPr>
          <p:cNvPr id="1719" name="Google Shape;1719;p89"/>
          <p:cNvPicPr preferRelativeResize="0"/>
          <p:nvPr/>
        </p:nvPicPr>
        <p:blipFill rotWithShape="1">
          <a:blip r:embed="rId2">
            <a:alphaModFix/>
          </a:blip>
          <a:srcRect t="1830" b="1830"/>
          <a:stretch/>
        </p:blipFill>
        <p:spPr>
          <a:xfrm>
            <a:off x="429768" y="4203272"/>
            <a:ext cx="577804"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37. Bullets 1–6 (Gray)">
  <p:cSld name="CUSTOM_2_7_1_3_1_1_3_3">
    <p:spTree>
      <p:nvGrpSpPr>
        <p:cNvPr id="1" name="Shape 1720"/>
        <p:cNvGrpSpPr/>
        <p:nvPr/>
      </p:nvGrpSpPr>
      <p:grpSpPr>
        <a:xfrm>
          <a:off x="0" y="0"/>
          <a:ext cx="0" cy="0"/>
          <a:chOff x="0" y="0"/>
          <a:chExt cx="0" cy="0"/>
        </a:xfrm>
      </p:grpSpPr>
      <p:sp>
        <p:nvSpPr>
          <p:cNvPr id="1721" name="Google Shape;1721;p90"/>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9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23" name="Google Shape;1723;p9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724" name="Google Shape;1724;p9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725" name="Google Shape;1725;p9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726" name="Google Shape;1726;p9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727" name="Google Shape;1727;p9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28" name="Google Shape;1728;p90"/>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29" name="Google Shape;1729;p90"/>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90"/>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90"/>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90"/>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90"/>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90"/>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35" name="Google Shape;1735;p90"/>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36" name="Google Shape;1736;p90"/>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37" name="Google Shape;1737;p90"/>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38" name="Google Shape;1738;p90"/>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739" name="Google Shape;1739;p90"/>
          <p:cNvPicPr preferRelativeResize="0"/>
          <p:nvPr/>
        </p:nvPicPr>
        <p:blipFill rotWithShape="1">
          <a:blip r:embed="rId2">
            <a:alphaModFix/>
          </a:blip>
          <a:srcRect t="1774" b="1765"/>
          <a:stretch/>
        </p:blipFill>
        <p:spPr>
          <a:xfrm>
            <a:off x="429768" y="1261872"/>
            <a:ext cx="577805" cy="446400"/>
          </a:xfrm>
          <a:prstGeom prst="rect">
            <a:avLst/>
          </a:prstGeom>
          <a:noFill/>
          <a:ln>
            <a:noFill/>
          </a:ln>
        </p:spPr>
      </p:pic>
      <p:pic>
        <p:nvPicPr>
          <p:cNvPr id="1740" name="Google Shape;1740;p90"/>
          <p:cNvPicPr preferRelativeResize="0"/>
          <p:nvPr/>
        </p:nvPicPr>
        <p:blipFill rotWithShape="1">
          <a:blip r:embed="rId2">
            <a:alphaModFix/>
          </a:blip>
          <a:srcRect t="1774" b="1765"/>
          <a:stretch/>
        </p:blipFill>
        <p:spPr>
          <a:xfrm>
            <a:off x="429768" y="1848847"/>
            <a:ext cx="577805" cy="446400"/>
          </a:xfrm>
          <a:prstGeom prst="rect">
            <a:avLst/>
          </a:prstGeom>
          <a:noFill/>
          <a:ln>
            <a:noFill/>
          </a:ln>
        </p:spPr>
      </p:pic>
      <p:pic>
        <p:nvPicPr>
          <p:cNvPr id="1741" name="Google Shape;1741;p90"/>
          <p:cNvPicPr preferRelativeResize="0"/>
          <p:nvPr/>
        </p:nvPicPr>
        <p:blipFill rotWithShape="1">
          <a:blip r:embed="rId2">
            <a:alphaModFix/>
          </a:blip>
          <a:srcRect t="1774" b="1765"/>
          <a:stretch/>
        </p:blipFill>
        <p:spPr>
          <a:xfrm>
            <a:off x="429768" y="2439922"/>
            <a:ext cx="577805" cy="446400"/>
          </a:xfrm>
          <a:prstGeom prst="rect">
            <a:avLst/>
          </a:prstGeom>
          <a:noFill/>
          <a:ln>
            <a:noFill/>
          </a:ln>
        </p:spPr>
      </p:pic>
      <p:pic>
        <p:nvPicPr>
          <p:cNvPr id="1742" name="Google Shape;1742;p90"/>
          <p:cNvPicPr preferRelativeResize="0"/>
          <p:nvPr/>
        </p:nvPicPr>
        <p:blipFill rotWithShape="1">
          <a:blip r:embed="rId2">
            <a:alphaModFix/>
          </a:blip>
          <a:srcRect t="1774" b="1765"/>
          <a:stretch/>
        </p:blipFill>
        <p:spPr>
          <a:xfrm>
            <a:off x="429768" y="3040985"/>
            <a:ext cx="577805" cy="446400"/>
          </a:xfrm>
          <a:prstGeom prst="rect">
            <a:avLst/>
          </a:prstGeom>
          <a:noFill/>
          <a:ln>
            <a:noFill/>
          </a:ln>
        </p:spPr>
      </p:pic>
      <p:pic>
        <p:nvPicPr>
          <p:cNvPr id="1743" name="Google Shape;1743;p90"/>
          <p:cNvPicPr preferRelativeResize="0"/>
          <p:nvPr/>
        </p:nvPicPr>
        <p:blipFill rotWithShape="1">
          <a:blip r:embed="rId2">
            <a:alphaModFix/>
          </a:blip>
          <a:srcRect t="1774" b="1765"/>
          <a:stretch/>
        </p:blipFill>
        <p:spPr>
          <a:xfrm>
            <a:off x="429768" y="3622122"/>
            <a:ext cx="577805" cy="446400"/>
          </a:xfrm>
          <a:prstGeom prst="rect">
            <a:avLst/>
          </a:prstGeom>
          <a:noFill/>
          <a:ln>
            <a:noFill/>
          </a:ln>
        </p:spPr>
      </p:pic>
      <p:pic>
        <p:nvPicPr>
          <p:cNvPr id="1744" name="Google Shape;1744;p90"/>
          <p:cNvPicPr preferRelativeResize="0"/>
          <p:nvPr/>
        </p:nvPicPr>
        <p:blipFill rotWithShape="1">
          <a:blip r:embed="rId2">
            <a:alphaModFix/>
          </a:blip>
          <a:srcRect t="1774" b="1765"/>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38. Bullets 1–6 (Blue)">
  <p:cSld name="CUSTOM_2_7_1_3_1_1_3_2_1">
    <p:spTree>
      <p:nvGrpSpPr>
        <p:cNvPr id="1" name="Shape 1745"/>
        <p:cNvGrpSpPr/>
        <p:nvPr/>
      </p:nvGrpSpPr>
      <p:grpSpPr>
        <a:xfrm>
          <a:off x="0" y="0"/>
          <a:ext cx="0" cy="0"/>
          <a:chOff x="0" y="0"/>
          <a:chExt cx="0" cy="0"/>
        </a:xfrm>
      </p:grpSpPr>
      <p:sp>
        <p:nvSpPr>
          <p:cNvPr id="1746" name="Google Shape;1746;p91"/>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9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48" name="Google Shape;1748;p9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749" name="Google Shape;1749;p9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750" name="Google Shape;1750;p9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751" name="Google Shape;1751;p9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752" name="Google Shape;1752;p9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53" name="Google Shape;1753;p91"/>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54" name="Google Shape;1754;p91"/>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91"/>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91"/>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91"/>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91"/>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91"/>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60" name="Google Shape;1760;p91"/>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61" name="Google Shape;1761;p91"/>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62" name="Google Shape;1762;p91"/>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63" name="Google Shape;1763;p91"/>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764" name="Google Shape;1764;p91"/>
          <p:cNvPicPr preferRelativeResize="0"/>
          <p:nvPr/>
        </p:nvPicPr>
        <p:blipFill rotWithShape="1">
          <a:blip r:embed="rId2">
            <a:alphaModFix/>
          </a:blip>
          <a:srcRect t="465" b="475"/>
          <a:stretch/>
        </p:blipFill>
        <p:spPr>
          <a:xfrm>
            <a:off x="429768" y="1261872"/>
            <a:ext cx="577805" cy="446400"/>
          </a:xfrm>
          <a:prstGeom prst="rect">
            <a:avLst/>
          </a:prstGeom>
          <a:noFill/>
          <a:ln>
            <a:noFill/>
          </a:ln>
        </p:spPr>
      </p:pic>
      <p:pic>
        <p:nvPicPr>
          <p:cNvPr id="1765" name="Google Shape;1765;p91"/>
          <p:cNvPicPr preferRelativeResize="0"/>
          <p:nvPr/>
        </p:nvPicPr>
        <p:blipFill rotWithShape="1">
          <a:blip r:embed="rId2">
            <a:alphaModFix/>
          </a:blip>
          <a:srcRect t="465" b="475"/>
          <a:stretch/>
        </p:blipFill>
        <p:spPr>
          <a:xfrm>
            <a:off x="429768" y="1848847"/>
            <a:ext cx="577805" cy="446400"/>
          </a:xfrm>
          <a:prstGeom prst="rect">
            <a:avLst/>
          </a:prstGeom>
          <a:noFill/>
          <a:ln>
            <a:noFill/>
          </a:ln>
        </p:spPr>
      </p:pic>
      <p:pic>
        <p:nvPicPr>
          <p:cNvPr id="1766" name="Google Shape;1766;p91"/>
          <p:cNvPicPr preferRelativeResize="0"/>
          <p:nvPr/>
        </p:nvPicPr>
        <p:blipFill rotWithShape="1">
          <a:blip r:embed="rId2">
            <a:alphaModFix/>
          </a:blip>
          <a:srcRect t="465" b="475"/>
          <a:stretch/>
        </p:blipFill>
        <p:spPr>
          <a:xfrm>
            <a:off x="429768" y="2439922"/>
            <a:ext cx="577805" cy="446400"/>
          </a:xfrm>
          <a:prstGeom prst="rect">
            <a:avLst/>
          </a:prstGeom>
          <a:noFill/>
          <a:ln>
            <a:noFill/>
          </a:ln>
        </p:spPr>
      </p:pic>
      <p:pic>
        <p:nvPicPr>
          <p:cNvPr id="1767" name="Google Shape;1767;p91"/>
          <p:cNvPicPr preferRelativeResize="0"/>
          <p:nvPr/>
        </p:nvPicPr>
        <p:blipFill rotWithShape="1">
          <a:blip r:embed="rId2">
            <a:alphaModFix/>
          </a:blip>
          <a:srcRect t="465" b="475"/>
          <a:stretch/>
        </p:blipFill>
        <p:spPr>
          <a:xfrm>
            <a:off x="429768" y="3040985"/>
            <a:ext cx="577805" cy="446400"/>
          </a:xfrm>
          <a:prstGeom prst="rect">
            <a:avLst/>
          </a:prstGeom>
          <a:noFill/>
          <a:ln>
            <a:noFill/>
          </a:ln>
        </p:spPr>
      </p:pic>
      <p:pic>
        <p:nvPicPr>
          <p:cNvPr id="1768" name="Google Shape;1768;p91"/>
          <p:cNvPicPr preferRelativeResize="0"/>
          <p:nvPr/>
        </p:nvPicPr>
        <p:blipFill rotWithShape="1">
          <a:blip r:embed="rId2">
            <a:alphaModFix/>
          </a:blip>
          <a:srcRect t="465" b="475"/>
          <a:stretch/>
        </p:blipFill>
        <p:spPr>
          <a:xfrm>
            <a:off x="429768" y="3622122"/>
            <a:ext cx="577805" cy="446400"/>
          </a:xfrm>
          <a:prstGeom prst="rect">
            <a:avLst/>
          </a:prstGeom>
          <a:noFill/>
          <a:ln>
            <a:noFill/>
          </a:ln>
        </p:spPr>
      </p:pic>
      <p:pic>
        <p:nvPicPr>
          <p:cNvPr id="1769" name="Google Shape;1769;p91"/>
          <p:cNvPicPr preferRelativeResize="0"/>
          <p:nvPr/>
        </p:nvPicPr>
        <p:blipFill rotWithShape="1">
          <a:blip r:embed="rId2">
            <a:alphaModFix/>
          </a:blip>
          <a:srcRect t="465" b="475"/>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9. Call Attention Slide">
  <p:cSld name="CUSTOM_2_3_1_1_3_1_1_2_1_1">
    <p:spTree>
      <p:nvGrpSpPr>
        <p:cNvPr id="1" name="Shape 76"/>
        <p:cNvGrpSpPr/>
        <p:nvPr/>
      </p:nvGrpSpPr>
      <p:grpSpPr>
        <a:xfrm>
          <a:off x="0" y="0"/>
          <a:ext cx="0" cy="0"/>
          <a:chOff x="0" y="0"/>
          <a:chExt cx="0" cy="0"/>
        </a:xfrm>
      </p:grpSpPr>
      <p:pic>
        <p:nvPicPr>
          <p:cNvPr id="77" name="Google Shape;77;p10"/>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78" name="Google Shape;78;p10"/>
          <p:cNvSpPr txBox="1">
            <a:spLocks noGrp="1"/>
          </p:cNvSpPr>
          <p:nvPr>
            <p:ph type="title"/>
          </p:nvPr>
        </p:nvSpPr>
        <p:spPr>
          <a:xfrm>
            <a:off x="2544050" y="1545675"/>
            <a:ext cx="5770200" cy="2430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36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9" name="Google Shape;79;p10"/>
          <p:cNvPicPr preferRelativeResize="0"/>
          <p:nvPr/>
        </p:nvPicPr>
        <p:blipFill rotWithShape="1">
          <a:blip r:embed="rId3">
            <a:alphaModFix/>
          </a:blip>
          <a:srcRect l="139" r="149"/>
          <a:stretch/>
        </p:blipFill>
        <p:spPr>
          <a:xfrm>
            <a:off x="1258175" y="1332825"/>
            <a:ext cx="1371601" cy="2002535"/>
          </a:xfrm>
          <a:prstGeom prst="rect">
            <a:avLst/>
          </a:prstGeom>
          <a:noFill/>
          <a:ln>
            <a:noFill/>
          </a:ln>
        </p:spPr>
      </p:pic>
      <p:sp>
        <p:nvSpPr>
          <p:cNvPr id="80" name="Google Shape;80;p1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81" name="Google Shape;81;p10"/>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39. Bullets 1–7 (Green)">
  <p:cSld name="CUSTOM_2_7_1_3_1_1_1_2">
    <p:spTree>
      <p:nvGrpSpPr>
        <p:cNvPr id="1" name="Shape 1770"/>
        <p:cNvGrpSpPr/>
        <p:nvPr/>
      </p:nvGrpSpPr>
      <p:grpSpPr>
        <a:xfrm>
          <a:off x="0" y="0"/>
          <a:ext cx="0" cy="0"/>
          <a:chOff x="0" y="0"/>
          <a:chExt cx="0" cy="0"/>
        </a:xfrm>
      </p:grpSpPr>
      <p:sp>
        <p:nvSpPr>
          <p:cNvPr id="1771" name="Google Shape;1771;p92"/>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9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73" name="Google Shape;1773;p9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774" name="Google Shape;1774;p9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775" name="Google Shape;1775;p9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776" name="Google Shape;1776;p9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777" name="Google Shape;1777;p9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78" name="Google Shape;1778;p92"/>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79" name="Google Shape;1779;p92"/>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92"/>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81" name="Google Shape;1781;p92"/>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92"/>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83" name="Google Shape;1783;p92"/>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92"/>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85" name="Google Shape;1785;p92"/>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92"/>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87" name="Google Shape;1787;p92"/>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92"/>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89" name="Google Shape;1789;p92"/>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92"/>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791" name="Google Shape;1791;p92"/>
          <p:cNvPicPr preferRelativeResize="0"/>
          <p:nvPr/>
        </p:nvPicPr>
        <p:blipFill rotWithShape="1">
          <a:blip r:embed="rId2">
            <a:alphaModFix/>
          </a:blip>
          <a:srcRect t="1830" b="1830"/>
          <a:stretch/>
        </p:blipFill>
        <p:spPr>
          <a:xfrm>
            <a:off x="429768" y="1171588"/>
            <a:ext cx="521208" cy="396118"/>
          </a:xfrm>
          <a:prstGeom prst="rect">
            <a:avLst/>
          </a:prstGeom>
          <a:noFill/>
          <a:ln>
            <a:noFill/>
          </a:ln>
        </p:spPr>
      </p:pic>
      <p:pic>
        <p:nvPicPr>
          <p:cNvPr id="1792" name="Google Shape;1792;p92"/>
          <p:cNvPicPr preferRelativeResize="0"/>
          <p:nvPr/>
        </p:nvPicPr>
        <p:blipFill rotWithShape="1">
          <a:blip r:embed="rId3">
            <a:alphaModFix/>
          </a:blip>
          <a:srcRect t="1047" b="1037"/>
          <a:stretch/>
        </p:blipFill>
        <p:spPr>
          <a:xfrm>
            <a:off x="429768" y="1709650"/>
            <a:ext cx="521208" cy="396118"/>
          </a:xfrm>
          <a:prstGeom prst="rect">
            <a:avLst/>
          </a:prstGeom>
          <a:noFill/>
          <a:ln>
            <a:noFill/>
          </a:ln>
        </p:spPr>
      </p:pic>
      <p:pic>
        <p:nvPicPr>
          <p:cNvPr id="1793" name="Google Shape;1793;p92"/>
          <p:cNvPicPr preferRelativeResize="0"/>
          <p:nvPr/>
        </p:nvPicPr>
        <p:blipFill rotWithShape="1">
          <a:blip r:embed="rId2">
            <a:alphaModFix/>
          </a:blip>
          <a:srcRect t="1830" b="1830"/>
          <a:stretch/>
        </p:blipFill>
        <p:spPr>
          <a:xfrm>
            <a:off x="429768" y="2205600"/>
            <a:ext cx="521208" cy="396118"/>
          </a:xfrm>
          <a:prstGeom prst="rect">
            <a:avLst/>
          </a:prstGeom>
          <a:noFill/>
          <a:ln>
            <a:noFill/>
          </a:ln>
        </p:spPr>
      </p:pic>
      <p:pic>
        <p:nvPicPr>
          <p:cNvPr id="1794" name="Google Shape;1794;p92"/>
          <p:cNvPicPr preferRelativeResize="0"/>
          <p:nvPr/>
        </p:nvPicPr>
        <p:blipFill rotWithShape="1">
          <a:blip r:embed="rId3">
            <a:alphaModFix/>
          </a:blip>
          <a:srcRect t="1047" b="1037"/>
          <a:stretch/>
        </p:blipFill>
        <p:spPr>
          <a:xfrm>
            <a:off x="429768" y="2755163"/>
            <a:ext cx="521208" cy="396118"/>
          </a:xfrm>
          <a:prstGeom prst="rect">
            <a:avLst/>
          </a:prstGeom>
          <a:noFill/>
          <a:ln>
            <a:noFill/>
          </a:ln>
        </p:spPr>
      </p:pic>
      <p:pic>
        <p:nvPicPr>
          <p:cNvPr id="1795" name="Google Shape;1795;p92"/>
          <p:cNvPicPr preferRelativeResize="0"/>
          <p:nvPr/>
        </p:nvPicPr>
        <p:blipFill rotWithShape="1">
          <a:blip r:embed="rId2">
            <a:alphaModFix/>
          </a:blip>
          <a:srcRect t="1830" b="1830"/>
          <a:stretch/>
        </p:blipFill>
        <p:spPr>
          <a:xfrm>
            <a:off x="429768" y="3277788"/>
            <a:ext cx="521208" cy="396118"/>
          </a:xfrm>
          <a:prstGeom prst="rect">
            <a:avLst/>
          </a:prstGeom>
          <a:noFill/>
          <a:ln>
            <a:noFill/>
          </a:ln>
        </p:spPr>
      </p:pic>
      <p:pic>
        <p:nvPicPr>
          <p:cNvPr id="1796" name="Google Shape;1796;p92"/>
          <p:cNvPicPr preferRelativeResize="0"/>
          <p:nvPr/>
        </p:nvPicPr>
        <p:blipFill rotWithShape="1">
          <a:blip r:embed="rId3">
            <a:alphaModFix/>
          </a:blip>
          <a:srcRect t="1380" b="1390"/>
          <a:stretch/>
        </p:blipFill>
        <p:spPr>
          <a:xfrm>
            <a:off x="429768" y="3794760"/>
            <a:ext cx="520980" cy="393192"/>
          </a:xfrm>
          <a:prstGeom prst="rect">
            <a:avLst/>
          </a:prstGeom>
          <a:noFill/>
          <a:ln>
            <a:noFill/>
          </a:ln>
        </p:spPr>
      </p:pic>
      <p:pic>
        <p:nvPicPr>
          <p:cNvPr id="1797" name="Google Shape;1797;p92"/>
          <p:cNvPicPr preferRelativeResize="0"/>
          <p:nvPr/>
        </p:nvPicPr>
        <p:blipFill rotWithShape="1">
          <a:blip r:embed="rId2">
            <a:alphaModFix/>
          </a:blip>
          <a:srcRect t="1830" b="1830"/>
          <a:stretch/>
        </p:blipFill>
        <p:spPr>
          <a:xfrm>
            <a:off x="429768" y="4343400"/>
            <a:ext cx="520979"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40. Bullets 1–7 (Yellow/Green)">
  <p:cSld name="CUSTOM_2_7_1_3_1_1_1_2_1">
    <p:spTree>
      <p:nvGrpSpPr>
        <p:cNvPr id="1" name="Shape 1798"/>
        <p:cNvGrpSpPr/>
        <p:nvPr/>
      </p:nvGrpSpPr>
      <p:grpSpPr>
        <a:xfrm>
          <a:off x="0" y="0"/>
          <a:ext cx="0" cy="0"/>
          <a:chOff x="0" y="0"/>
          <a:chExt cx="0" cy="0"/>
        </a:xfrm>
      </p:grpSpPr>
      <p:sp>
        <p:nvSpPr>
          <p:cNvPr id="1799" name="Google Shape;1799;p93"/>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9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01" name="Google Shape;1801;p9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802" name="Google Shape;1802;p9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803" name="Google Shape;1803;p9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804" name="Google Shape;1804;p9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805" name="Google Shape;1805;p9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06" name="Google Shape;1806;p93"/>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07" name="Google Shape;1807;p93"/>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93"/>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09" name="Google Shape;1809;p93"/>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93"/>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11" name="Google Shape;1811;p93"/>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93"/>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13" name="Google Shape;1813;p93"/>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93"/>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15" name="Google Shape;1815;p93"/>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93"/>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17" name="Google Shape;1817;p93"/>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93"/>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819" name="Google Shape;1819;p93"/>
          <p:cNvPicPr preferRelativeResize="0"/>
          <p:nvPr/>
        </p:nvPicPr>
        <p:blipFill rotWithShape="1">
          <a:blip r:embed="rId2">
            <a:alphaModFix/>
          </a:blip>
          <a:srcRect t="1830" b="1830"/>
          <a:stretch/>
        </p:blipFill>
        <p:spPr>
          <a:xfrm>
            <a:off x="429768" y="1171588"/>
            <a:ext cx="521208" cy="396118"/>
          </a:xfrm>
          <a:prstGeom prst="rect">
            <a:avLst/>
          </a:prstGeom>
          <a:noFill/>
          <a:ln>
            <a:noFill/>
          </a:ln>
        </p:spPr>
      </p:pic>
      <p:pic>
        <p:nvPicPr>
          <p:cNvPr id="1820" name="Google Shape;1820;p93"/>
          <p:cNvPicPr preferRelativeResize="0"/>
          <p:nvPr/>
        </p:nvPicPr>
        <p:blipFill rotWithShape="1">
          <a:blip r:embed="rId2">
            <a:alphaModFix/>
          </a:blip>
          <a:srcRect t="1830" b="1830"/>
          <a:stretch/>
        </p:blipFill>
        <p:spPr>
          <a:xfrm>
            <a:off x="429768" y="1709650"/>
            <a:ext cx="521208" cy="396118"/>
          </a:xfrm>
          <a:prstGeom prst="rect">
            <a:avLst/>
          </a:prstGeom>
          <a:noFill/>
          <a:ln>
            <a:noFill/>
          </a:ln>
        </p:spPr>
      </p:pic>
      <p:pic>
        <p:nvPicPr>
          <p:cNvPr id="1821" name="Google Shape;1821;p93"/>
          <p:cNvPicPr preferRelativeResize="0"/>
          <p:nvPr/>
        </p:nvPicPr>
        <p:blipFill rotWithShape="1">
          <a:blip r:embed="rId2">
            <a:alphaModFix/>
          </a:blip>
          <a:srcRect t="1830" b="1830"/>
          <a:stretch/>
        </p:blipFill>
        <p:spPr>
          <a:xfrm>
            <a:off x="429768" y="2205600"/>
            <a:ext cx="521208" cy="396118"/>
          </a:xfrm>
          <a:prstGeom prst="rect">
            <a:avLst/>
          </a:prstGeom>
          <a:noFill/>
          <a:ln>
            <a:noFill/>
          </a:ln>
        </p:spPr>
      </p:pic>
      <p:pic>
        <p:nvPicPr>
          <p:cNvPr id="1822" name="Google Shape;1822;p93"/>
          <p:cNvPicPr preferRelativeResize="0"/>
          <p:nvPr/>
        </p:nvPicPr>
        <p:blipFill rotWithShape="1">
          <a:blip r:embed="rId2">
            <a:alphaModFix/>
          </a:blip>
          <a:srcRect t="1830" b="1830"/>
          <a:stretch/>
        </p:blipFill>
        <p:spPr>
          <a:xfrm>
            <a:off x="429768" y="2755163"/>
            <a:ext cx="521208" cy="396118"/>
          </a:xfrm>
          <a:prstGeom prst="rect">
            <a:avLst/>
          </a:prstGeom>
          <a:noFill/>
          <a:ln>
            <a:noFill/>
          </a:ln>
        </p:spPr>
      </p:pic>
      <p:pic>
        <p:nvPicPr>
          <p:cNvPr id="1823" name="Google Shape;1823;p93"/>
          <p:cNvPicPr preferRelativeResize="0"/>
          <p:nvPr/>
        </p:nvPicPr>
        <p:blipFill rotWithShape="1">
          <a:blip r:embed="rId2">
            <a:alphaModFix/>
          </a:blip>
          <a:srcRect t="1830" b="1830"/>
          <a:stretch/>
        </p:blipFill>
        <p:spPr>
          <a:xfrm>
            <a:off x="429768" y="3277788"/>
            <a:ext cx="521208" cy="396118"/>
          </a:xfrm>
          <a:prstGeom prst="rect">
            <a:avLst/>
          </a:prstGeom>
          <a:noFill/>
          <a:ln>
            <a:noFill/>
          </a:ln>
        </p:spPr>
      </p:pic>
      <p:pic>
        <p:nvPicPr>
          <p:cNvPr id="1824" name="Google Shape;1824;p93"/>
          <p:cNvPicPr preferRelativeResize="0"/>
          <p:nvPr/>
        </p:nvPicPr>
        <p:blipFill rotWithShape="1">
          <a:blip r:embed="rId2">
            <a:alphaModFix/>
          </a:blip>
          <a:srcRect t="1830" b="1830"/>
          <a:stretch/>
        </p:blipFill>
        <p:spPr>
          <a:xfrm>
            <a:off x="429768" y="3794760"/>
            <a:ext cx="520979" cy="393192"/>
          </a:xfrm>
          <a:prstGeom prst="rect">
            <a:avLst/>
          </a:prstGeom>
          <a:noFill/>
          <a:ln>
            <a:noFill/>
          </a:ln>
        </p:spPr>
      </p:pic>
      <p:pic>
        <p:nvPicPr>
          <p:cNvPr id="1825" name="Google Shape;1825;p93"/>
          <p:cNvPicPr preferRelativeResize="0"/>
          <p:nvPr/>
        </p:nvPicPr>
        <p:blipFill rotWithShape="1">
          <a:blip r:embed="rId2">
            <a:alphaModFix/>
          </a:blip>
          <a:srcRect t="1830" b="1830"/>
          <a:stretch/>
        </p:blipFill>
        <p:spPr>
          <a:xfrm>
            <a:off x="429768" y="4343400"/>
            <a:ext cx="520979"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41. Bullets 1–7 (Gray)">
  <p:cSld name="CUSTOM_2_7_1_3_1_1_1_2_1_1">
    <p:spTree>
      <p:nvGrpSpPr>
        <p:cNvPr id="1" name="Shape 1826"/>
        <p:cNvGrpSpPr/>
        <p:nvPr/>
      </p:nvGrpSpPr>
      <p:grpSpPr>
        <a:xfrm>
          <a:off x="0" y="0"/>
          <a:ext cx="0" cy="0"/>
          <a:chOff x="0" y="0"/>
          <a:chExt cx="0" cy="0"/>
        </a:xfrm>
      </p:grpSpPr>
      <p:sp>
        <p:nvSpPr>
          <p:cNvPr id="1827" name="Google Shape;1827;p94"/>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9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29" name="Google Shape;1829;p9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830" name="Google Shape;1830;p9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831" name="Google Shape;1831;p9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832" name="Google Shape;1832;p9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833" name="Google Shape;1833;p9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34" name="Google Shape;1834;p94"/>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35" name="Google Shape;1835;p94"/>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94"/>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37" name="Google Shape;1837;p94"/>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94"/>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39" name="Google Shape;1839;p94"/>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94"/>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41" name="Google Shape;1841;p94"/>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94"/>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43" name="Google Shape;1843;p94"/>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94"/>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45" name="Google Shape;1845;p94"/>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94"/>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847" name="Google Shape;1847;p94"/>
          <p:cNvPicPr preferRelativeResize="0"/>
          <p:nvPr/>
        </p:nvPicPr>
        <p:blipFill rotWithShape="1">
          <a:blip r:embed="rId2">
            <a:alphaModFix/>
          </a:blip>
          <a:srcRect t="2552" b="2561"/>
          <a:stretch/>
        </p:blipFill>
        <p:spPr>
          <a:xfrm>
            <a:off x="429768" y="1171588"/>
            <a:ext cx="521208" cy="396118"/>
          </a:xfrm>
          <a:prstGeom prst="rect">
            <a:avLst/>
          </a:prstGeom>
          <a:noFill/>
          <a:ln>
            <a:noFill/>
          </a:ln>
        </p:spPr>
      </p:pic>
      <p:pic>
        <p:nvPicPr>
          <p:cNvPr id="1848" name="Google Shape;1848;p94"/>
          <p:cNvPicPr preferRelativeResize="0"/>
          <p:nvPr/>
        </p:nvPicPr>
        <p:blipFill rotWithShape="1">
          <a:blip r:embed="rId2">
            <a:alphaModFix/>
          </a:blip>
          <a:srcRect t="2552" b="2561"/>
          <a:stretch/>
        </p:blipFill>
        <p:spPr>
          <a:xfrm>
            <a:off x="429768" y="1709650"/>
            <a:ext cx="521208" cy="396118"/>
          </a:xfrm>
          <a:prstGeom prst="rect">
            <a:avLst/>
          </a:prstGeom>
          <a:noFill/>
          <a:ln>
            <a:noFill/>
          </a:ln>
        </p:spPr>
      </p:pic>
      <p:pic>
        <p:nvPicPr>
          <p:cNvPr id="1849" name="Google Shape;1849;p94"/>
          <p:cNvPicPr preferRelativeResize="0"/>
          <p:nvPr/>
        </p:nvPicPr>
        <p:blipFill rotWithShape="1">
          <a:blip r:embed="rId2">
            <a:alphaModFix/>
          </a:blip>
          <a:srcRect t="2552" b="2561"/>
          <a:stretch/>
        </p:blipFill>
        <p:spPr>
          <a:xfrm>
            <a:off x="429768" y="2205600"/>
            <a:ext cx="521208" cy="396118"/>
          </a:xfrm>
          <a:prstGeom prst="rect">
            <a:avLst/>
          </a:prstGeom>
          <a:noFill/>
          <a:ln>
            <a:noFill/>
          </a:ln>
        </p:spPr>
      </p:pic>
      <p:pic>
        <p:nvPicPr>
          <p:cNvPr id="1850" name="Google Shape;1850;p94"/>
          <p:cNvPicPr preferRelativeResize="0"/>
          <p:nvPr/>
        </p:nvPicPr>
        <p:blipFill rotWithShape="1">
          <a:blip r:embed="rId2">
            <a:alphaModFix/>
          </a:blip>
          <a:srcRect t="2552" b="2561"/>
          <a:stretch/>
        </p:blipFill>
        <p:spPr>
          <a:xfrm>
            <a:off x="429768" y="2755163"/>
            <a:ext cx="521208" cy="396118"/>
          </a:xfrm>
          <a:prstGeom prst="rect">
            <a:avLst/>
          </a:prstGeom>
          <a:noFill/>
          <a:ln>
            <a:noFill/>
          </a:ln>
        </p:spPr>
      </p:pic>
      <p:pic>
        <p:nvPicPr>
          <p:cNvPr id="1851" name="Google Shape;1851;p94"/>
          <p:cNvPicPr preferRelativeResize="0"/>
          <p:nvPr/>
        </p:nvPicPr>
        <p:blipFill rotWithShape="1">
          <a:blip r:embed="rId2">
            <a:alphaModFix/>
          </a:blip>
          <a:srcRect t="2552" b="2561"/>
          <a:stretch/>
        </p:blipFill>
        <p:spPr>
          <a:xfrm>
            <a:off x="429768" y="3277788"/>
            <a:ext cx="521208" cy="396118"/>
          </a:xfrm>
          <a:prstGeom prst="rect">
            <a:avLst/>
          </a:prstGeom>
          <a:noFill/>
          <a:ln>
            <a:noFill/>
          </a:ln>
        </p:spPr>
      </p:pic>
      <p:pic>
        <p:nvPicPr>
          <p:cNvPr id="1852" name="Google Shape;1852;p94"/>
          <p:cNvPicPr preferRelativeResize="0"/>
          <p:nvPr/>
        </p:nvPicPr>
        <p:blipFill rotWithShape="1">
          <a:blip r:embed="rId2">
            <a:alphaModFix/>
          </a:blip>
          <a:srcRect t="2883" b="2892"/>
          <a:stretch/>
        </p:blipFill>
        <p:spPr>
          <a:xfrm>
            <a:off x="429768" y="3794760"/>
            <a:ext cx="520980" cy="393192"/>
          </a:xfrm>
          <a:prstGeom prst="rect">
            <a:avLst/>
          </a:prstGeom>
          <a:noFill/>
          <a:ln>
            <a:noFill/>
          </a:ln>
        </p:spPr>
      </p:pic>
      <p:pic>
        <p:nvPicPr>
          <p:cNvPr id="1853" name="Google Shape;1853;p94"/>
          <p:cNvPicPr preferRelativeResize="0"/>
          <p:nvPr/>
        </p:nvPicPr>
        <p:blipFill rotWithShape="1">
          <a:blip r:embed="rId2">
            <a:alphaModFix/>
          </a:blip>
          <a:srcRect t="2883" b="2892"/>
          <a:stretch/>
        </p:blipFill>
        <p:spPr>
          <a:xfrm>
            <a:off x="429768" y="4343400"/>
            <a:ext cx="520980"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42. Bullets 1–7 (Blue)">
  <p:cSld name="CUSTOM_2_7_1_3_1_1_1_2_1_1_1">
    <p:spTree>
      <p:nvGrpSpPr>
        <p:cNvPr id="1" name="Shape 1854"/>
        <p:cNvGrpSpPr/>
        <p:nvPr/>
      </p:nvGrpSpPr>
      <p:grpSpPr>
        <a:xfrm>
          <a:off x="0" y="0"/>
          <a:ext cx="0" cy="0"/>
          <a:chOff x="0" y="0"/>
          <a:chExt cx="0" cy="0"/>
        </a:xfrm>
      </p:grpSpPr>
      <p:sp>
        <p:nvSpPr>
          <p:cNvPr id="1855" name="Google Shape;1855;p95"/>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9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57" name="Google Shape;1857;p9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858" name="Google Shape;1858;p9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859" name="Google Shape;1859;p9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860" name="Google Shape;1860;p9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861" name="Google Shape;1861;p9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62" name="Google Shape;1862;p95"/>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63" name="Google Shape;1863;p95"/>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95"/>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65" name="Google Shape;1865;p95"/>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95"/>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67" name="Google Shape;1867;p95"/>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95"/>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69" name="Google Shape;1869;p95"/>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95"/>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71" name="Google Shape;1871;p95"/>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95"/>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73" name="Google Shape;1873;p95"/>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95"/>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875" name="Google Shape;1875;p95"/>
          <p:cNvPicPr preferRelativeResize="0"/>
          <p:nvPr/>
        </p:nvPicPr>
        <p:blipFill rotWithShape="1">
          <a:blip r:embed="rId2">
            <a:alphaModFix/>
          </a:blip>
          <a:srcRect t="1276" b="1276"/>
          <a:stretch/>
        </p:blipFill>
        <p:spPr>
          <a:xfrm>
            <a:off x="429768" y="1171588"/>
            <a:ext cx="521208" cy="396118"/>
          </a:xfrm>
          <a:prstGeom prst="rect">
            <a:avLst/>
          </a:prstGeom>
          <a:noFill/>
          <a:ln>
            <a:noFill/>
          </a:ln>
        </p:spPr>
      </p:pic>
      <p:pic>
        <p:nvPicPr>
          <p:cNvPr id="1876" name="Google Shape;1876;p95"/>
          <p:cNvPicPr preferRelativeResize="0"/>
          <p:nvPr/>
        </p:nvPicPr>
        <p:blipFill rotWithShape="1">
          <a:blip r:embed="rId2">
            <a:alphaModFix/>
          </a:blip>
          <a:srcRect t="1276" b="1276"/>
          <a:stretch/>
        </p:blipFill>
        <p:spPr>
          <a:xfrm>
            <a:off x="429768" y="1709650"/>
            <a:ext cx="521208" cy="396119"/>
          </a:xfrm>
          <a:prstGeom prst="rect">
            <a:avLst/>
          </a:prstGeom>
          <a:noFill/>
          <a:ln>
            <a:noFill/>
          </a:ln>
        </p:spPr>
      </p:pic>
      <p:pic>
        <p:nvPicPr>
          <p:cNvPr id="1877" name="Google Shape;1877;p95"/>
          <p:cNvPicPr preferRelativeResize="0"/>
          <p:nvPr/>
        </p:nvPicPr>
        <p:blipFill rotWithShape="1">
          <a:blip r:embed="rId2">
            <a:alphaModFix/>
          </a:blip>
          <a:srcRect t="1276" b="1276"/>
          <a:stretch/>
        </p:blipFill>
        <p:spPr>
          <a:xfrm>
            <a:off x="429768" y="2205600"/>
            <a:ext cx="521208" cy="396118"/>
          </a:xfrm>
          <a:prstGeom prst="rect">
            <a:avLst/>
          </a:prstGeom>
          <a:noFill/>
          <a:ln>
            <a:noFill/>
          </a:ln>
        </p:spPr>
      </p:pic>
      <p:pic>
        <p:nvPicPr>
          <p:cNvPr id="1878" name="Google Shape;1878;p95"/>
          <p:cNvPicPr preferRelativeResize="0"/>
          <p:nvPr/>
        </p:nvPicPr>
        <p:blipFill rotWithShape="1">
          <a:blip r:embed="rId2">
            <a:alphaModFix/>
          </a:blip>
          <a:srcRect t="1276" b="1276"/>
          <a:stretch/>
        </p:blipFill>
        <p:spPr>
          <a:xfrm>
            <a:off x="429768" y="2755163"/>
            <a:ext cx="521208" cy="396119"/>
          </a:xfrm>
          <a:prstGeom prst="rect">
            <a:avLst/>
          </a:prstGeom>
          <a:noFill/>
          <a:ln>
            <a:noFill/>
          </a:ln>
        </p:spPr>
      </p:pic>
      <p:pic>
        <p:nvPicPr>
          <p:cNvPr id="1879" name="Google Shape;1879;p95"/>
          <p:cNvPicPr preferRelativeResize="0"/>
          <p:nvPr/>
        </p:nvPicPr>
        <p:blipFill rotWithShape="1">
          <a:blip r:embed="rId2">
            <a:alphaModFix/>
          </a:blip>
          <a:srcRect t="1276" b="1276"/>
          <a:stretch/>
        </p:blipFill>
        <p:spPr>
          <a:xfrm>
            <a:off x="429768" y="3277788"/>
            <a:ext cx="521208" cy="396118"/>
          </a:xfrm>
          <a:prstGeom prst="rect">
            <a:avLst/>
          </a:prstGeom>
          <a:noFill/>
          <a:ln>
            <a:noFill/>
          </a:ln>
        </p:spPr>
      </p:pic>
      <p:pic>
        <p:nvPicPr>
          <p:cNvPr id="1880" name="Google Shape;1880;p95"/>
          <p:cNvPicPr preferRelativeResize="0"/>
          <p:nvPr/>
        </p:nvPicPr>
        <p:blipFill rotWithShape="1">
          <a:blip r:embed="rId2">
            <a:alphaModFix/>
          </a:blip>
          <a:srcRect t="1616" b="1616"/>
          <a:stretch/>
        </p:blipFill>
        <p:spPr>
          <a:xfrm>
            <a:off x="429768" y="3794760"/>
            <a:ext cx="520980" cy="393192"/>
          </a:xfrm>
          <a:prstGeom prst="rect">
            <a:avLst/>
          </a:prstGeom>
          <a:noFill/>
          <a:ln>
            <a:noFill/>
          </a:ln>
        </p:spPr>
      </p:pic>
      <p:pic>
        <p:nvPicPr>
          <p:cNvPr id="1881" name="Google Shape;1881;p95"/>
          <p:cNvPicPr preferRelativeResize="0"/>
          <p:nvPr/>
        </p:nvPicPr>
        <p:blipFill rotWithShape="1">
          <a:blip r:embed="rId2">
            <a:alphaModFix/>
          </a:blip>
          <a:srcRect t="1616" b="1616"/>
          <a:stretch/>
        </p:blipFill>
        <p:spPr>
          <a:xfrm>
            <a:off x="429768" y="4343400"/>
            <a:ext cx="520980"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43. Bullets 1–8 (Green)">
  <p:cSld name="CUSTOM_2_7_1_3_1_1_1_1_1_1">
    <p:spTree>
      <p:nvGrpSpPr>
        <p:cNvPr id="1" name="Shape 1882"/>
        <p:cNvGrpSpPr/>
        <p:nvPr/>
      </p:nvGrpSpPr>
      <p:grpSpPr>
        <a:xfrm>
          <a:off x="0" y="0"/>
          <a:ext cx="0" cy="0"/>
          <a:chOff x="0" y="0"/>
          <a:chExt cx="0" cy="0"/>
        </a:xfrm>
      </p:grpSpPr>
      <p:sp>
        <p:nvSpPr>
          <p:cNvPr id="1883" name="Google Shape;1883;p9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84" name="Google Shape;1884;p9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885" name="Google Shape;1885;p9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886" name="Google Shape;1886;p9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887" name="Google Shape;1887;p9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888" name="Google Shape;1888;p9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89" name="Google Shape;1889;p96"/>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96"/>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91" name="Google Shape;1891;p96"/>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96"/>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93" name="Google Shape;1893;p96"/>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96"/>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95" name="Google Shape;1895;p96"/>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96"/>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97" name="Google Shape;1897;p96"/>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96"/>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99" name="Google Shape;1899;p96"/>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96"/>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01" name="Google Shape;1901;p96"/>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96"/>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03" name="Google Shape;1903;p96"/>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96"/>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905" name="Google Shape;1905;p96"/>
          <p:cNvPicPr preferRelativeResize="0"/>
          <p:nvPr/>
        </p:nvPicPr>
        <p:blipFill rotWithShape="1">
          <a:blip r:embed="rId2">
            <a:alphaModFix/>
          </a:blip>
          <a:srcRect t="1830" b="1830"/>
          <a:stretch/>
        </p:blipFill>
        <p:spPr>
          <a:xfrm>
            <a:off x="429768" y="1261872"/>
            <a:ext cx="475488" cy="361371"/>
          </a:xfrm>
          <a:prstGeom prst="rect">
            <a:avLst/>
          </a:prstGeom>
          <a:noFill/>
          <a:ln>
            <a:noFill/>
          </a:ln>
        </p:spPr>
      </p:pic>
      <p:pic>
        <p:nvPicPr>
          <p:cNvPr id="1906" name="Google Shape;1906;p96"/>
          <p:cNvPicPr preferRelativeResize="0"/>
          <p:nvPr/>
        </p:nvPicPr>
        <p:blipFill rotWithShape="1">
          <a:blip r:embed="rId3">
            <a:alphaModFix/>
          </a:blip>
          <a:srcRect t="1047" b="1037"/>
          <a:stretch/>
        </p:blipFill>
        <p:spPr>
          <a:xfrm>
            <a:off x="429768" y="1709928"/>
            <a:ext cx="475488" cy="361371"/>
          </a:xfrm>
          <a:prstGeom prst="rect">
            <a:avLst/>
          </a:prstGeom>
          <a:noFill/>
          <a:ln>
            <a:noFill/>
          </a:ln>
        </p:spPr>
      </p:pic>
      <p:pic>
        <p:nvPicPr>
          <p:cNvPr id="1907" name="Google Shape;1907;p96"/>
          <p:cNvPicPr preferRelativeResize="0"/>
          <p:nvPr/>
        </p:nvPicPr>
        <p:blipFill rotWithShape="1">
          <a:blip r:embed="rId2">
            <a:alphaModFix/>
          </a:blip>
          <a:srcRect t="1830" b="1830"/>
          <a:stretch/>
        </p:blipFill>
        <p:spPr>
          <a:xfrm>
            <a:off x="429768" y="2129247"/>
            <a:ext cx="475488" cy="361371"/>
          </a:xfrm>
          <a:prstGeom prst="rect">
            <a:avLst/>
          </a:prstGeom>
          <a:noFill/>
          <a:ln>
            <a:noFill/>
          </a:ln>
        </p:spPr>
      </p:pic>
      <p:pic>
        <p:nvPicPr>
          <p:cNvPr id="1908" name="Google Shape;1908;p96"/>
          <p:cNvPicPr preferRelativeResize="0"/>
          <p:nvPr/>
        </p:nvPicPr>
        <p:blipFill rotWithShape="1">
          <a:blip r:embed="rId3">
            <a:alphaModFix/>
          </a:blip>
          <a:srcRect t="1047" b="1037"/>
          <a:stretch/>
        </p:blipFill>
        <p:spPr>
          <a:xfrm>
            <a:off x="429768" y="2577303"/>
            <a:ext cx="475488" cy="361371"/>
          </a:xfrm>
          <a:prstGeom prst="rect">
            <a:avLst/>
          </a:prstGeom>
          <a:noFill/>
          <a:ln>
            <a:noFill/>
          </a:ln>
        </p:spPr>
      </p:pic>
      <p:pic>
        <p:nvPicPr>
          <p:cNvPr id="1909" name="Google Shape;1909;p96"/>
          <p:cNvPicPr preferRelativeResize="0"/>
          <p:nvPr/>
        </p:nvPicPr>
        <p:blipFill rotWithShape="1">
          <a:blip r:embed="rId2">
            <a:alphaModFix/>
          </a:blip>
          <a:srcRect t="1830" b="1830"/>
          <a:stretch/>
        </p:blipFill>
        <p:spPr>
          <a:xfrm>
            <a:off x="429768" y="2999232"/>
            <a:ext cx="475488" cy="361371"/>
          </a:xfrm>
          <a:prstGeom prst="rect">
            <a:avLst/>
          </a:prstGeom>
          <a:noFill/>
          <a:ln>
            <a:noFill/>
          </a:ln>
        </p:spPr>
      </p:pic>
      <p:pic>
        <p:nvPicPr>
          <p:cNvPr id="1910" name="Google Shape;1910;p96"/>
          <p:cNvPicPr preferRelativeResize="0"/>
          <p:nvPr/>
        </p:nvPicPr>
        <p:blipFill rotWithShape="1">
          <a:blip r:embed="rId3">
            <a:alphaModFix/>
          </a:blip>
          <a:srcRect t="1047" b="1037"/>
          <a:stretch/>
        </p:blipFill>
        <p:spPr>
          <a:xfrm>
            <a:off x="429768" y="3438144"/>
            <a:ext cx="475488" cy="361371"/>
          </a:xfrm>
          <a:prstGeom prst="rect">
            <a:avLst/>
          </a:prstGeom>
          <a:noFill/>
          <a:ln>
            <a:noFill/>
          </a:ln>
        </p:spPr>
      </p:pic>
      <p:pic>
        <p:nvPicPr>
          <p:cNvPr id="1911" name="Google Shape;1911;p96"/>
          <p:cNvPicPr preferRelativeResize="0"/>
          <p:nvPr/>
        </p:nvPicPr>
        <p:blipFill rotWithShape="1">
          <a:blip r:embed="rId2">
            <a:alphaModFix/>
          </a:blip>
          <a:srcRect t="1830" b="1830"/>
          <a:stretch/>
        </p:blipFill>
        <p:spPr>
          <a:xfrm>
            <a:off x="429768" y="3877056"/>
            <a:ext cx="475488" cy="361371"/>
          </a:xfrm>
          <a:prstGeom prst="rect">
            <a:avLst/>
          </a:prstGeom>
          <a:noFill/>
          <a:ln>
            <a:noFill/>
          </a:ln>
        </p:spPr>
      </p:pic>
      <p:pic>
        <p:nvPicPr>
          <p:cNvPr id="1912" name="Google Shape;1912;p96"/>
          <p:cNvPicPr preferRelativeResize="0"/>
          <p:nvPr/>
        </p:nvPicPr>
        <p:blipFill rotWithShape="1">
          <a:blip r:embed="rId3">
            <a:alphaModFix/>
          </a:blip>
          <a:srcRect t="1047" b="1037"/>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44. Bullets 1–8 (Yellow/Green)">
  <p:cSld name="CUSTOM_2_7_1_3_1_1_1_1_1_1_1">
    <p:spTree>
      <p:nvGrpSpPr>
        <p:cNvPr id="1" name="Shape 1913"/>
        <p:cNvGrpSpPr/>
        <p:nvPr/>
      </p:nvGrpSpPr>
      <p:grpSpPr>
        <a:xfrm>
          <a:off x="0" y="0"/>
          <a:ext cx="0" cy="0"/>
          <a:chOff x="0" y="0"/>
          <a:chExt cx="0" cy="0"/>
        </a:xfrm>
      </p:grpSpPr>
      <p:sp>
        <p:nvSpPr>
          <p:cNvPr id="1914" name="Google Shape;1914;p9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15" name="Google Shape;1915;p9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916" name="Google Shape;1916;p9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917" name="Google Shape;1917;p9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918" name="Google Shape;1918;p9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919" name="Google Shape;1919;p9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20" name="Google Shape;1920;p97"/>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97"/>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22" name="Google Shape;1922;p97"/>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97"/>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24" name="Google Shape;1924;p97"/>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97"/>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26" name="Google Shape;1926;p97"/>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97"/>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28" name="Google Shape;1928;p97"/>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97"/>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30" name="Google Shape;1930;p97"/>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97"/>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32" name="Google Shape;1932;p97"/>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97"/>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34" name="Google Shape;1934;p97"/>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97"/>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936" name="Google Shape;1936;p97"/>
          <p:cNvPicPr preferRelativeResize="0"/>
          <p:nvPr/>
        </p:nvPicPr>
        <p:blipFill rotWithShape="1">
          <a:blip r:embed="rId2">
            <a:alphaModFix/>
          </a:blip>
          <a:srcRect t="1830" b="1830"/>
          <a:stretch/>
        </p:blipFill>
        <p:spPr>
          <a:xfrm>
            <a:off x="429768" y="1261872"/>
            <a:ext cx="475488" cy="361371"/>
          </a:xfrm>
          <a:prstGeom prst="rect">
            <a:avLst/>
          </a:prstGeom>
          <a:noFill/>
          <a:ln>
            <a:noFill/>
          </a:ln>
        </p:spPr>
      </p:pic>
      <p:pic>
        <p:nvPicPr>
          <p:cNvPr id="1937" name="Google Shape;1937;p97"/>
          <p:cNvPicPr preferRelativeResize="0"/>
          <p:nvPr/>
        </p:nvPicPr>
        <p:blipFill rotWithShape="1">
          <a:blip r:embed="rId2">
            <a:alphaModFix/>
          </a:blip>
          <a:srcRect t="1830" b="1830"/>
          <a:stretch/>
        </p:blipFill>
        <p:spPr>
          <a:xfrm>
            <a:off x="429768" y="1709928"/>
            <a:ext cx="475488" cy="361371"/>
          </a:xfrm>
          <a:prstGeom prst="rect">
            <a:avLst/>
          </a:prstGeom>
          <a:noFill/>
          <a:ln>
            <a:noFill/>
          </a:ln>
        </p:spPr>
      </p:pic>
      <p:pic>
        <p:nvPicPr>
          <p:cNvPr id="1938" name="Google Shape;1938;p97"/>
          <p:cNvPicPr preferRelativeResize="0"/>
          <p:nvPr/>
        </p:nvPicPr>
        <p:blipFill rotWithShape="1">
          <a:blip r:embed="rId2">
            <a:alphaModFix/>
          </a:blip>
          <a:srcRect t="1830" b="1830"/>
          <a:stretch/>
        </p:blipFill>
        <p:spPr>
          <a:xfrm>
            <a:off x="429768" y="2129247"/>
            <a:ext cx="475488" cy="361371"/>
          </a:xfrm>
          <a:prstGeom prst="rect">
            <a:avLst/>
          </a:prstGeom>
          <a:noFill/>
          <a:ln>
            <a:noFill/>
          </a:ln>
        </p:spPr>
      </p:pic>
      <p:pic>
        <p:nvPicPr>
          <p:cNvPr id="1939" name="Google Shape;1939;p97"/>
          <p:cNvPicPr preferRelativeResize="0"/>
          <p:nvPr/>
        </p:nvPicPr>
        <p:blipFill rotWithShape="1">
          <a:blip r:embed="rId2">
            <a:alphaModFix/>
          </a:blip>
          <a:srcRect t="1830" b="1830"/>
          <a:stretch/>
        </p:blipFill>
        <p:spPr>
          <a:xfrm>
            <a:off x="429768" y="2577303"/>
            <a:ext cx="475488" cy="361371"/>
          </a:xfrm>
          <a:prstGeom prst="rect">
            <a:avLst/>
          </a:prstGeom>
          <a:noFill/>
          <a:ln>
            <a:noFill/>
          </a:ln>
        </p:spPr>
      </p:pic>
      <p:pic>
        <p:nvPicPr>
          <p:cNvPr id="1940" name="Google Shape;1940;p97"/>
          <p:cNvPicPr preferRelativeResize="0"/>
          <p:nvPr/>
        </p:nvPicPr>
        <p:blipFill rotWithShape="1">
          <a:blip r:embed="rId2">
            <a:alphaModFix/>
          </a:blip>
          <a:srcRect t="1830" b="1830"/>
          <a:stretch/>
        </p:blipFill>
        <p:spPr>
          <a:xfrm>
            <a:off x="429768" y="2999232"/>
            <a:ext cx="475488" cy="361371"/>
          </a:xfrm>
          <a:prstGeom prst="rect">
            <a:avLst/>
          </a:prstGeom>
          <a:noFill/>
          <a:ln>
            <a:noFill/>
          </a:ln>
        </p:spPr>
      </p:pic>
      <p:pic>
        <p:nvPicPr>
          <p:cNvPr id="1941" name="Google Shape;1941;p97"/>
          <p:cNvPicPr preferRelativeResize="0"/>
          <p:nvPr/>
        </p:nvPicPr>
        <p:blipFill rotWithShape="1">
          <a:blip r:embed="rId2">
            <a:alphaModFix/>
          </a:blip>
          <a:srcRect t="1830" b="1830"/>
          <a:stretch/>
        </p:blipFill>
        <p:spPr>
          <a:xfrm>
            <a:off x="429768" y="3438144"/>
            <a:ext cx="475488" cy="361371"/>
          </a:xfrm>
          <a:prstGeom prst="rect">
            <a:avLst/>
          </a:prstGeom>
          <a:noFill/>
          <a:ln>
            <a:noFill/>
          </a:ln>
        </p:spPr>
      </p:pic>
      <p:pic>
        <p:nvPicPr>
          <p:cNvPr id="1942" name="Google Shape;1942;p97"/>
          <p:cNvPicPr preferRelativeResize="0"/>
          <p:nvPr/>
        </p:nvPicPr>
        <p:blipFill rotWithShape="1">
          <a:blip r:embed="rId2">
            <a:alphaModFix/>
          </a:blip>
          <a:srcRect t="1830" b="1830"/>
          <a:stretch/>
        </p:blipFill>
        <p:spPr>
          <a:xfrm>
            <a:off x="429768" y="3877056"/>
            <a:ext cx="475488" cy="361371"/>
          </a:xfrm>
          <a:prstGeom prst="rect">
            <a:avLst/>
          </a:prstGeom>
          <a:noFill/>
          <a:ln>
            <a:noFill/>
          </a:ln>
        </p:spPr>
      </p:pic>
      <p:pic>
        <p:nvPicPr>
          <p:cNvPr id="1943" name="Google Shape;1943;p97"/>
          <p:cNvPicPr preferRelativeResize="0"/>
          <p:nvPr/>
        </p:nvPicPr>
        <p:blipFill rotWithShape="1">
          <a:blip r:embed="rId2">
            <a:alphaModFix/>
          </a:blip>
          <a:srcRect t="1830" b="1830"/>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45. Bullets 1–8 (Gray)">
  <p:cSld name="CUSTOM_2_7_1_3_1_1_1_1_1_1_1_1">
    <p:spTree>
      <p:nvGrpSpPr>
        <p:cNvPr id="1" name="Shape 1944"/>
        <p:cNvGrpSpPr/>
        <p:nvPr/>
      </p:nvGrpSpPr>
      <p:grpSpPr>
        <a:xfrm>
          <a:off x="0" y="0"/>
          <a:ext cx="0" cy="0"/>
          <a:chOff x="0" y="0"/>
          <a:chExt cx="0" cy="0"/>
        </a:xfrm>
      </p:grpSpPr>
      <p:sp>
        <p:nvSpPr>
          <p:cNvPr id="1945" name="Google Shape;1945;p9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46" name="Google Shape;1946;p9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947" name="Google Shape;1947;p9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948" name="Google Shape;1948;p9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949" name="Google Shape;1949;p9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950" name="Google Shape;1950;p9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51" name="Google Shape;1951;p98"/>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98"/>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53" name="Google Shape;1953;p98"/>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98"/>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55" name="Google Shape;1955;p98"/>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98"/>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57" name="Google Shape;1957;p98"/>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98"/>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59" name="Google Shape;1959;p98"/>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98"/>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61" name="Google Shape;1961;p98"/>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98"/>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63" name="Google Shape;1963;p98"/>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98"/>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65" name="Google Shape;1965;p98"/>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98"/>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967" name="Google Shape;1967;p98"/>
          <p:cNvPicPr preferRelativeResize="0"/>
          <p:nvPr/>
        </p:nvPicPr>
        <p:blipFill rotWithShape="1">
          <a:blip r:embed="rId2">
            <a:alphaModFix/>
          </a:blip>
          <a:srcRect t="2552" b="2561"/>
          <a:stretch/>
        </p:blipFill>
        <p:spPr>
          <a:xfrm>
            <a:off x="429768" y="1261872"/>
            <a:ext cx="475488" cy="361371"/>
          </a:xfrm>
          <a:prstGeom prst="rect">
            <a:avLst/>
          </a:prstGeom>
          <a:noFill/>
          <a:ln>
            <a:noFill/>
          </a:ln>
        </p:spPr>
      </p:pic>
      <p:pic>
        <p:nvPicPr>
          <p:cNvPr id="1968" name="Google Shape;1968;p98"/>
          <p:cNvPicPr preferRelativeResize="0"/>
          <p:nvPr/>
        </p:nvPicPr>
        <p:blipFill rotWithShape="1">
          <a:blip r:embed="rId2">
            <a:alphaModFix/>
          </a:blip>
          <a:srcRect t="2552" b="2561"/>
          <a:stretch/>
        </p:blipFill>
        <p:spPr>
          <a:xfrm>
            <a:off x="429768" y="1709928"/>
            <a:ext cx="475488" cy="361371"/>
          </a:xfrm>
          <a:prstGeom prst="rect">
            <a:avLst/>
          </a:prstGeom>
          <a:noFill/>
          <a:ln>
            <a:noFill/>
          </a:ln>
        </p:spPr>
      </p:pic>
      <p:pic>
        <p:nvPicPr>
          <p:cNvPr id="1969" name="Google Shape;1969;p98"/>
          <p:cNvPicPr preferRelativeResize="0"/>
          <p:nvPr/>
        </p:nvPicPr>
        <p:blipFill rotWithShape="1">
          <a:blip r:embed="rId2">
            <a:alphaModFix/>
          </a:blip>
          <a:srcRect t="2552" b="2561"/>
          <a:stretch/>
        </p:blipFill>
        <p:spPr>
          <a:xfrm>
            <a:off x="429768" y="2129247"/>
            <a:ext cx="475488" cy="361371"/>
          </a:xfrm>
          <a:prstGeom prst="rect">
            <a:avLst/>
          </a:prstGeom>
          <a:noFill/>
          <a:ln>
            <a:noFill/>
          </a:ln>
        </p:spPr>
      </p:pic>
      <p:pic>
        <p:nvPicPr>
          <p:cNvPr id="1970" name="Google Shape;1970;p98"/>
          <p:cNvPicPr preferRelativeResize="0"/>
          <p:nvPr/>
        </p:nvPicPr>
        <p:blipFill rotWithShape="1">
          <a:blip r:embed="rId2">
            <a:alphaModFix/>
          </a:blip>
          <a:srcRect t="2552" b="2561"/>
          <a:stretch/>
        </p:blipFill>
        <p:spPr>
          <a:xfrm>
            <a:off x="429768" y="2577303"/>
            <a:ext cx="475488" cy="361371"/>
          </a:xfrm>
          <a:prstGeom prst="rect">
            <a:avLst/>
          </a:prstGeom>
          <a:noFill/>
          <a:ln>
            <a:noFill/>
          </a:ln>
        </p:spPr>
      </p:pic>
      <p:pic>
        <p:nvPicPr>
          <p:cNvPr id="1971" name="Google Shape;1971;p98"/>
          <p:cNvPicPr preferRelativeResize="0"/>
          <p:nvPr/>
        </p:nvPicPr>
        <p:blipFill rotWithShape="1">
          <a:blip r:embed="rId2">
            <a:alphaModFix/>
          </a:blip>
          <a:srcRect t="2552" b="2561"/>
          <a:stretch/>
        </p:blipFill>
        <p:spPr>
          <a:xfrm>
            <a:off x="429768" y="2999232"/>
            <a:ext cx="475488" cy="361371"/>
          </a:xfrm>
          <a:prstGeom prst="rect">
            <a:avLst/>
          </a:prstGeom>
          <a:noFill/>
          <a:ln>
            <a:noFill/>
          </a:ln>
        </p:spPr>
      </p:pic>
      <p:pic>
        <p:nvPicPr>
          <p:cNvPr id="1972" name="Google Shape;1972;p98"/>
          <p:cNvPicPr preferRelativeResize="0"/>
          <p:nvPr/>
        </p:nvPicPr>
        <p:blipFill rotWithShape="1">
          <a:blip r:embed="rId2">
            <a:alphaModFix/>
          </a:blip>
          <a:srcRect t="2552" b="2561"/>
          <a:stretch/>
        </p:blipFill>
        <p:spPr>
          <a:xfrm>
            <a:off x="429768" y="3438144"/>
            <a:ext cx="475488" cy="361371"/>
          </a:xfrm>
          <a:prstGeom prst="rect">
            <a:avLst/>
          </a:prstGeom>
          <a:noFill/>
          <a:ln>
            <a:noFill/>
          </a:ln>
        </p:spPr>
      </p:pic>
      <p:pic>
        <p:nvPicPr>
          <p:cNvPr id="1973" name="Google Shape;1973;p98"/>
          <p:cNvPicPr preferRelativeResize="0"/>
          <p:nvPr/>
        </p:nvPicPr>
        <p:blipFill rotWithShape="1">
          <a:blip r:embed="rId2">
            <a:alphaModFix/>
          </a:blip>
          <a:srcRect t="2552" b="2561"/>
          <a:stretch/>
        </p:blipFill>
        <p:spPr>
          <a:xfrm>
            <a:off x="429768" y="3877056"/>
            <a:ext cx="475488" cy="361371"/>
          </a:xfrm>
          <a:prstGeom prst="rect">
            <a:avLst/>
          </a:prstGeom>
          <a:noFill/>
          <a:ln>
            <a:noFill/>
          </a:ln>
        </p:spPr>
      </p:pic>
      <p:pic>
        <p:nvPicPr>
          <p:cNvPr id="1974" name="Google Shape;1974;p98"/>
          <p:cNvPicPr preferRelativeResize="0"/>
          <p:nvPr/>
        </p:nvPicPr>
        <p:blipFill rotWithShape="1">
          <a:blip r:embed="rId2">
            <a:alphaModFix/>
          </a:blip>
          <a:srcRect t="2552" b="2561"/>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46. Bullets 1–8 (Blue)">
  <p:cSld name="CUSTOM_2_7_1_3_1_1_1_1_1_1_1_1_1">
    <p:spTree>
      <p:nvGrpSpPr>
        <p:cNvPr id="1" name="Shape 1975"/>
        <p:cNvGrpSpPr/>
        <p:nvPr/>
      </p:nvGrpSpPr>
      <p:grpSpPr>
        <a:xfrm>
          <a:off x="0" y="0"/>
          <a:ext cx="0" cy="0"/>
          <a:chOff x="0" y="0"/>
          <a:chExt cx="0" cy="0"/>
        </a:xfrm>
      </p:grpSpPr>
      <p:sp>
        <p:nvSpPr>
          <p:cNvPr id="1976" name="Google Shape;1976;p9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77" name="Google Shape;1977;p9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978" name="Google Shape;1978;p9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979" name="Google Shape;1979;p9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980" name="Google Shape;1980;p9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981" name="Google Shape;1981;p9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82" name="Google Shape;1982;p99"/>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99"/>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84" name="Google Shape;1984;p99"/>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99"/>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86" name="Google Shape;1986;p99"/>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99"/>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88" name="Google Shape;1988;p99"/>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99"/>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90" name="Google Shape;1990;p99"/>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99"/>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92" name="Google Shape;1992;p99"/>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99"/>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94" name="Google Shape;1994;p99"/>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99"/>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96" name="Google Shape;1996;p99"/>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99"/>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998" name="Google Shape;1998;p99"/>
          <p:cNvPicPr preferRelativeResize="0"/>
          <p:nvPr/>
        </p:nvPicPr>
        <p:blipFill rotWithShape="1">
          <a:blip r:embed="rId2">
            <a:alphaModFix/>
          </a:blip>
          <a:srcRect t="1276" b="1276"/>
          <a:stretch/>
        </p:blipFill>
        <p:spPr>
          <a:xfrm>
            <a:off x="429768" y="1261872"/>
            <a:ext cx="475488" cy="361371"/>
          </a:xfrm>
          <a:prstGeom prst="rect">
            <a:avLst/>
          </a:prstGeom>
          <a:noFill/>
          <a:ln>
            <a:noFill/>
          </a:ln>
        </p:spPr>
      </p:pic>
      <p:pic>
        <p:nvPicPr>
          <p:cNvPr id="1999" name="Google Shape;1999;p99"/>
          <p:cNvPicPr preferRelativeResize="0"/>
          <p:nvPr/>
        </p:nvPicPr>
        <p:blipFill rotWithShape="1">
          <a:blip r:embed="rId2">
            <a:alphaModFix/>
          </a:blip>
          <a:srcRect t="1276" b="1276"/>
          <a:stretch/>
        </p:blipFill>
        <p:spPr>
          <a:xfrm>
            <a:off x="429768" y="1709928"/>
            <a:ext cx="475488" cy="361371"/>
          </a:xfrm>
          <a:prstGeom prst="rect">
            <a:avLst/>
          </a:prstGeom>
          <a:noFill/>
          <a:ln>
            <a:noFill/>
          </a:ln>
        </p:spPr>
      </p:pic>
      <p:pic>
        <p:nvPicPr>
          <p:cNvPr id="2000" name="Google Shape;2000;p99"/>
          <p:cNvPicPr preferRelativeResize="0"/>
          <p:nvPr/>
        </p:nvPicPr>
        <p:blipFill rotWithShape="1">
          <a:blip r:embed="rId2">
            <a:alphaModFix/>
          </a:blip>
          <a:srcRect t="1276" b="1276"/>
          <a:stretch/>
        </p:blipFill>
        <p:spPr>
          <a:xfrm>
            <a:off x="429768" y="2129247"/>
            <a:ext cx="475488" cy="361371"/>
          </a:xfrm>
          <a:prstGeom prst="rect">
            <a:avLst/>
          </a:prstGeom>
          <a:noFill/>
          <a:ln>
            <a:noFill/>
          </a:ln>
        </p:spPr>
      </p:pic>
      <p:pic>
        <p:nvPicPr>
          <p:cNvPr id="2001" name="Google Shape;2001;p99"/>
          <p:cNvPicPr preferRelativeResize="0"/>
          <p:nvPr/>
        </p:nvPicPr>
        <p:blipFill rotWithShape="1">
          <a:blip r:embed="rId2">
            <a:alphaModFix/>
          </a:blip>
          <a:srcRect t="1276" b="1276"/>
          <a:stretch/>
        </p:blipFill>
        <p:spPr>
          <a:xfrm>
            <a:off x="429768" y="2577303"/>
            <a:ext cx="475488" cy="361371"/>
          </a:xfrm>
          <a:prstGeom prst="rect">
            <a:avLst/>
          </a:prstGeom>
          <a:noFill/>
          <a:ln>
            <a:noFill/>
          </a:ln>
        </p:spPr>
      </p:pic>
      <p:pic>
        <p:nvPicPr>
          <p:cNvPr id="2002" name="Google Shape;2002;p99"/>
          <p:cNvPicPr preferRelativeResize="0"/>
          <p:nvPr/>
        </p:nvPicPr>
        <p:blipFill rotWithShape="1">
          <a:blip r:embed="rId2">
            <a:alphaModFix/>
          </a:blip>
          <a:srcRect t="1276" b="1276"/>
          <a:stretch/>
        </p:blipFill>
        <p:spPr>
          <a:xfrm>
            <a:off x="429768" y="2999232"/>
            <a:ext cx="475488" cy="361371"/>
          </a:xfrm>
          <a:prstGeom prst="rect">
            <a:avLst/>
          </a:prstGeom>
          <a:noFill/>
          <a:ln>
            <a:noFill/>
          </a:ln>
        </p:spPr>
      </p:pic>
      <p:pic>
        <p:nvPicPr>
          <p:cNvPr id="2003" name="Google Shape;2003;p99"/>
          <p:cNvPicPr preferRelativeResize="0"/>
          <p:nvPr/>
        </p:nvPicPr>
        <p:blipFill rotWithShape="1">
          <a:blip r:embed="rId2">
            <a:alphaModFix/>
          </a:blip>
          <a:srcRect t="1276" b="1276"/>
          <a:stretch/>
        </p:blipFill>
        <p:spPr>
          <a:xfrm>
            <a:off x="429768" y="3438144"/>
            <a:ext cx="475488" cy="361371"/>
          </a:xfrm>
          <a:prstGeom prst="rect">
            <a:avLst/>
          </a:prstGeom>
          <a:noFill/>
          <a:ln>
            <a:noFill/>
          </a:ln>
        </p:spPr>
      </p:pic>
      <p:pic>
        <p:nvPicPr>
          <p:cNvPr id="2004" name="Google Shape;2004;p99"/>
          <p:cNvPicPr preferRelativeResize="0"/>
          <p:nvPr/>
        </p:nvPicPr>
        <p:blipFill rotWithShape="1">
          <a:blip r:embed="rId2">
            <a:alphaModFix/>
          </a:blip>
          <a:srcRect t="1276" b="1276"/>
          <a:stretch/>
        </p:blipFill>
        <p:spPr>
          <a:xfrm>
            <a:off x="429768" y="3877056"/>
            <a:ext cx="475488" cy="361371"/>
          </a:xfrm>
          <a:prstGeom prst="rect">
            <a:avLst/>
          </a:prstGeom>
          <a:noFill/>
          <a:ln>
            <a:noFill/>
          </a:ln>
        </p:spPr>
      </p:pic>
      <p:pic>
        <p:nvPicPr>
          <p:cNvPr id="2005" name="Google Shape;2005;p99"/>
          <p:cNvPicPr preferRelativeResize="0"/>
          <p:nvPr/>
        </p:nvPicPr>
        <p:blipFill rotWithShape="1">
          <a:blip r:embed="rId2">
            <a:alphaModFix/>
          </a:blip>
          <a:srcRect t="1276" b="1276"/>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006"/>
        <p:cNvGrpSpPr/>
        <p:nvPr/>
      </p:nvGrpSpPr>
      <p:grpSpPr>
        <a:xfrm>
          <a:off x="0" y="0"/>
          <a:ext cx="0" cy="0"/>
          <a:chOff x="0" y="0"/>
          <a:chExt cx="0" cy="0"/>
        </a:xfrm>
      </p:grpSpPr>
      <p:sp>
        <p:nvSpPr>
          <p:cNvPr id="2007" name="Google Shape;2007;p100"/>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SzPts val="5200"/>
              <a:buChar char="●"/>
              <a:defRPr sz="5200"/>
            </a:lvl1pPr>
            <a:lvl2pPr lvl="1" algn="ctr" rtl="0">
              <a:spcBef>
                <a:spcPts val="0"/>
              </a:spcBef>
              <a:spcAft>
                <a:spcPts val="0"/>
              </a:spcAft>
              <a:buSzPts val="5200"/>
              <a:buChar char="○"/>
              <a:defRPr sz="5200"/>
            </a:lvl2pPr>
            <a:lvl3pPr lvl="2" algn="ctr" rtl="0">
              <a:spcBef>
                <a:spcPts val="0"/>
              </a:spcBef>
              <a:spcAft>
                <a:spcPts val="0"/>
              </a:spcAft>
              <a:buSzPts val="5200"/>
              <a:buChar char="■"/>
              <a:defRPr sz="5200"/>
            </a:lvl3pPr>
            <a:lvl4pPr lvl="3" algn="ctr" rtl="0">
              <a:spcBef>
                <a:spcPts val="0"/>
              </a:spcBef>
              <a:spcAft>
                <a:spcPts val="0"/>
              </a:spcAft>
              <a:buSzPts val="5200"/>
              <a:buChar char="●"/>
              <a:defRPr sz="5200"/>
            </a:lvl4pPr>
            <a:lvl5pPr lvl="4" algn="ctr" rtl="0">
              <a:spcBef>
                <a:spcPts val="0"/>
              </a:spcBef>
              <a:spcAft>
                <a:spcPts val="0"/>
              </a:spcAft>
              <a:buSzPts val="5200"/>
              <a:buChar char="○"/>
              <a:defRPr sz="5200"/>
            </a:lvl5pPr>
            <a:lvl6pPr lvl="5" algn="ctr" rtl="0">
              <a:spcBef>
                <a:spcPts val="0"/>
              </a:spcBef>
              <a:spcAft>
                <a:spcPts val="0"/>
              </a:spcAft>
              <a:buSzPts val="5200"/>
              <a:buChar char="■"/>
              <a:defRPr sz="5200"/>
            </a:lvl6pPr>
            <a:lvl7pPr lvl="6" algn="ctr" rtl="0">
              <a:spcBef>
                <a:spcPts val="0"/>
              </a:spcBef>
              <a:spcAft>
                <a:spcPts val="0"/>
              </a:spcAft>
              <a:buSzPts val="5200"/>
              <a:buChar char="●"/>
              <a:defRPr sz="5200"/>
            </a:lvl7pPr>
            <a:lvl8pPr lvl="7" algn="ctr" rtl="0">
              <a:spcBef>
                <a:spcPts val="0"/>
              </a:spcBef>
              <a:spcAft>
                <a:spcPts val="0"/>
              </a:spcAft>
              <a:buSzPts val="5200"/>
              <a:buChar char="○"/>
              <a:defRPr sz="5200"/>
            </a:lvl8pPr>
            <a:lvl9pPr lvl="8" algn="ctr" rtl="0">
              <a:spcBef>
                <a:spcPts val="0"/>
              </a:spcBef>
              <a:spcAft>
                <a:spcPts val="0"/>
              </a:spcAft>
              <a:buSzPts val="5200"/>
              <a:buChar char="■"/>
              <a:defRPr sz="5200"/>
            </a:lvl9pPr>
          </a:lstStyle>
          <a:p>
            <a:endParaRPr/>
          </a:p>
        </p:txBody>
      </p:sp>
      <p:sp>
        <p:nvSpPr>
          <p:cNvPr id="2008" name="Google Shape;2008;p100"/>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009" name="Google Shape;2009;p10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47. Fist to Five">
  <p:cSld name="CUSTOM_2_3_1_1_3_1_1_2_1_1_1_1">
    <p:spTree>
      <p:nvGrpSpPr>
        <p:cNvPr id="1" name="Shape 2010"/>
        <p:cNvGrpSpPr/>
        <p:nvPr/>
      </p:nvGrpSpPr>
      <p:grpSpPr>
        <a:xfrm>
          <a:off x="0" y="0"/>
          <a:ext cx="0" cy="0"/>
          <a:chOff x="0" y="0"/>
          <a:chExt cx="0" cy="0"/>
        </a:xfrm>
      </p:grpSpPr>
      <p:pic>
        <p:nvPicPr>
          <p:cNvPr id="2011" name="Google Shape;2011;p101"/>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2012" name="Google Shape;2012;p101"/>
          <p:cNvSpPr txBox="1">
            <a:spLocks noGrp="1"/>
          </p:cNvSpPr>
          <p:nvPr>
            <p:ph type="title"/>
          </p:nvPr>
        </p:nvSpPr>
        <p:spPr>
          <a:xfrm>
            <a:off x="274350" y="3307075"/>
            <a:ext cx="8595300" cy="15615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000">
                <a:latin typeface="Roboto Light"/>
                <a:ea typeface="Roboto Light"/>
                <a:cs typeface="Roboto Light"/>
                <a:sym typeface="Roboto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13" name="Google Shape;2013;p10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2014" name="Google Shape;2014;p101"/>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2015" name="Google Shape;2015;p101"/>
          <p:cNvPicPr preferRelativeResize="0"/>
          <p:nvPr/>
        </p:nvPicPr>
        <p:blipFill>
          <a:blip r:embed="rId3">
            <a:alphaModFix/>
          </a:blip>
          <a:stretch>
            <a:fillRect/>
          </a:stretch>
        </p:blipFill>
        <p:spPr>
          <a:xfrm>
            <a:off x="827549" y="769725"/>
            <a:ext cx="7488902" cy="1856625"/>
          </a:xfrm>
          <a:prstGeom prst="rect">
            <a:avLst/>
          </a:prstGeom>
          <a:noFill/>
          <a:ln>
            <a:noFill/>
          </a:ln>
        </p:spPr>
      </p:pic>
      <p:sp>
        <p:nvSpPr>
          <p:cNvPr id="2016" name="Google Shape;2016;p101"/>
          <p:cNvSpPr txBox="1"/>
          <p:nvPr/>
        </p:nvSpPr>
        <p:spPr>
          <a:xfrm>
            <a:off x="202525" y="2754341"/>
            <a:ext cx="8595300" cy="371100"/>
          </a:xfrm>
          <a:prstGeom prst="rect">
            <a:avLst/>
          </a:prstGeom>
          <a:noFill/>
          <a:ln>
            <a:noFill/>
          </a:ln>
        </p:spPr>
        <p:txBody>
          <a:bodyPr spcFirstLastPara="1" wrap="square" lIns="0" tIns="91425" rIns="0" bIns="91425" anchor="t" anchorCtr="0">
            <a:noAutofit/>
          </a:bodyPr>
          <a:lstStyle/>
          <a:p>
            <a:pPr marL="0" lvl="0" indent="0" algn="ctr" rtl="0">
              <a:lnSpc>
                <a:spcPct val="110000"/>
              </a:lnSpc>
              <a:spcBef>
                <a:spcPts val="0"/>
              </a:spcBef>
              <a:spcAft>
                <a:spcPts val="0"/>
              </a:spcAft>
              <a:buNone/>
            </a:pPr>
            <a:r>
              <a:rPr lang="en" sz="2400">
                <a:latin typeface="Roboto Medium"/>
                <a:ea typeface="Roboto Medium"/>
                <a:cs typeface="Roboto Medium"/>
                <a:sym typeface="Roboto Medium"/>
              </a:rPr>
              <a:t>FIST TO FIVE:</a:t>
            </a:r>
            <a:endParaRPr sz="2400">
              <a:latin typeface="Roboto Medium"/>
              <a:ea typeface="Roboto Medium"/>
              <a:cs typeface="Roboto Medium"/>
              <a:sym typeface="Roboto Medium"/>
            </a:endParaRPr>
          </a:p>
        </p:txBody>
      </p:sp>
      <p:cxnSp>
        <p:nvCxnSpPr>
          <p:cNvPr id="2017" name="Google Shape;2017;p101"/>
          <p:cNvCxnSpPr/>
          <p:nvPr/>
        </p:nvCxnSpPr>
        <p:spPr>
          <a:xfrm>
            <a:off x="2305500" y="3307075"/>
            <a:ext cx="45330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64.xml"/><Relationship Id="rId18" Type="http://schemas.openxmlformats.org/officeDocument/2006/relationships/slideLayout" Target="../slideLayouts/slideLayout69.xml"/><Relationship Id="rId26" Type="http://schemas.openxmlformats.org/officeDocument/2006/relationships/slideLayout" Target="../slideLayouts/slideLayout77.xml"/><Relationship Id="rId39" Type="http://schemas.openxmlformats.org/officeDocument/2006/relationships/slideLayout" Target="../slideLayouts/slideLayout90.xml"/><Relationship Id="rId21" Type="http://schemas.openxmlformats.org/officeDocument/2006/relationships/slideLayout" Target="../slideLayouts/slideLayout72.xml"/><Relationship Id="rId34" Type="http://schemas.openxmlformats.org/officeDocument/2006/relationships/slideLayout" Target="../slideLayouts/slideLayout85.xml"/><Relationship Id="rId42" Type="http://schemas.openxmlformats.org/officeDocument/2006/relationships/slideLayout" Target="../slideLayouts/slideLayout93.xml"/><Relationship Id="rId47" Type="http://schemas.openxmlformats.org/officeDocument/2006/relationships/slideLayout" Target="../slideLayouts/slideLayout98.xml"/><Relationship Id="rId50" Type="http://schemas.openxmlformats.org/officeDocument/2006/relationships/slideLayout" Target="../slideLayouts/slideLayout101.xml"/><Relationship Id="rId7" Type="http://schemas.openxmlformats.org/officeDocument/2006/relationships/slideLayout" Target="../slideLayouts/slideLayout58.xml"/><Relationship Id="rId2" Type="http://schemas.openxmlformats.org/officeDocument/2006/relationships/slideLayout" Target="../slideLayouts/slideLayout53.xml"/><Relationship Id="rId16" Type="http://schemas.openxmlformats.org/officeDocument/2006/relationships/slideLayout" Target="../slideLayouts/slideLayout67.xml"/><Relationship Id="rId29" Type="http://schemas.openxmlformats.org/officeDocument/2006/relationships/slideLayout" Target="../slideLayouts/slideLayout80.xml"/><Relationship Id="rId11" Type="http://schemas.openxmlformats.org/officeDocument/2006/relationships/slideLayout" Target="../slideLayouts/slideLayout62.xml"/><Relationship Id="rId24" Type="http://schemas.openxmlformats.org/officeDocument/2006/relationships/slideLayout" Target="../slideLayouts/slideLayout75.xml"/><Relationship Id="rId32" Type="http://schemas.openxmlformats.org/officeDocument/2006/relationships/slideLayout" Target="../slideLayouts/slideLayout83.xml"/><Relationship Id="rId37" Type="http://schemas.openxmlformats.org/officeDocument/2006/relationships/slideLayout" Target="../slideLayouts/slideLayout88.xml"/><Relationship Id="rId40" Type="http://schemas.openxmlformats.org/officeDocument/2006/relationships/slideLayout" Target="../slideLayouts/slideLayout91.xml"/><Relationship Id="rId45" Type="http://schemas.openxmlformats.org/officeDocument/2006/relationships/slideLayout" Target="../slideLayouts/slideLayout96.xml"/><Relationship Id="rId5" Type="http://schemas.openxmlformats.org/officeDocument/2006/relationships/slideLayout" Target="../slideLayouts/slideLayout56.xml"/><Relationship Id="rId15" Type="http://schemas.openxmlformats.org/officeDocument/2006/relationships/slideLayout" Target="../slideLayouts/slideLayout66.xml"/><Relationship Id="rId23" Type="http://schemas.openxmlformats.org/officeDocument/2006/relationships/slideLayout" Target="../slideLayouts/slideLayout74.xml"/><Relationship Id="rId28" Type="http://schemas.openxmlformats.org/officeDocument/2006/relationships/slideLayout" Target="../slideLayouts/slideLayout79.xml"/><Relationship Id="rId36" Type="http://schemas.openxmlformats.org/officeDocument/2006/relationships/slideLayout" Target="../slideLayouts/slideLayout87.xml"/><Relationship Id="rId49" Type="http://schemas.openxmlformats.org/officeDocument/2006/relationships/slideLayout" Target="../slideLayouts/slideLayout100.xml"/><Relationship Id="rId10" Type="http://schemas.openxmlformats.org/officeDocument/2006/relationships/slideLayout" Target="../slideLayouts/slideLayout61.xml"/><Relationship Id="rId19" Type="http://schemas.openxmlformats.org/officeDocument/2006/relationships/slideLayout" Target="../slideLayouts/slideLayout70.xml"/><Relationship Id="rId31" Type="http://schemas.openxmlformats.org/officeDocument/2006/relationships/slideLayout" Target="../slideLayouts/slideLayout82.xml"/><Relationship Id="rId44" Type="http://schemas.openxmlformats.org/officeDocument/2006/relationships/slideLayout" Target="../slideLayouts/slideLayout95.xml"/><Relationship Id="rId52" Type="http://schemas.openxmlformats.org/officeDocument/2006/relationships/theme" Target="../theme/theme2.xml"/><Relationship Id="rId4" Type="http://schemas.openxmlformats.org/officeDocument/2006/relationships/slideLayout" Target="../slideLayouts/slideLayout55.xml"/><Relationship Id="rId9" Type="http://schemas.openxmlformats.org/officeDocument/2006/relationships/slideLayout" Target="../slideLayouts/slideLayout60.xml"/><Relationship Id="rId14" Type="http://schemas.openxmlformats.org/officeDocument/2006/relationships/slideLayout" Target="../slideLayouts/slideLayout65.xml"/><Relationship Id="rId22" Type="http://schemas.openxmlformats.org/officeDocument/2006/relationships/slideLayout" Target="../slideLayouts/slideLayout73.xml"/><Relationship Id="rId27" Type="http://schemas.openxmlformats.org/officeDocument/2006/relationships/slideLayout" Target="../slideLayouts/slideLayout78.xml"/><Relationship Id="rId30" Type="http://schemas.openxmlformats.org/officeDocument/2006/relationships/slideLayout" Target="../slideLayouts/slideLayout81.xml"/><Relationship Id="rId35" Type="http://schemas.openxmlformats.org/officeDocument/2006/relationships/slideLayout" Target="../slideLayouts/slideLayout86.xml"/><Relationship Id="rId43" Type="http://schemas.openxmlformats.org/officeDocument/2006/relationships/slideLayout" Target="../slideLayouts/slideLayout94.xml"/><Relationship Id="rId48" Type="http://schemas.openxmlformats.org/officeDocument/2006/relationships/slideLayout" Target="../slideLayouts/slideLayout99.xml"/><Relationship Id="rId8" Type="http://schemas.openxmlformats.org/officeDocument/2006/relationships/slideLayout" Target="../slideLayouts/slideLayout59.xml"/><Relationship Id="rId51" Type="http://schemas.openxmlformats.org/officeDocument/2006/relationships/slideLayout" Target="../slideLayouts/slideLayout102.xml"/><Relationship Id="rId3" Type="http://schemas.openxmlformats.org/officeDocument/2006/relationships/slideLayout" Target="../slideLayouts/slideLayout54.xml"/><Relationship Id="rId12" Type="http://schemas.openxmlformats.org/officeDocument/2006/relationships/slideLayout" Target="../slideLayouts/slideLayout63.xml"/><Relationship Id="rId17" Type="http://schemas.openxmlformats.org/officeDocument/2006/relationships/slideLayout" Target="../slideLayouts/slideLayout68.xml"/><Relationship Id="rId25" Type="http://schemas.openxmlformats.org/officeDocument/2006/relationships/slideLayout" Target="../slideLayouts/slideLayout76.xml"/><Relationship Id="rId33" Type="http://schemas.openxmlformats.org/officeDocument/2006/relationships/slideLayout" Target="../slideLayouts/slideLayout84.xml"/><Relationship Id="rId38" Type="http://schemas.openxmlformats.org/officeDocument/2006/relationships/slideLayout" Target="../slideLayouts/slideLayout89.xml"/><Relationship Id="rId46" Type="http://schemas.openxmlformats.org/officeDocument/2006/relationships/slideLayout" Target="../slideLayouts/slideLayout97.xml"/><Relationship Id="rId20" Type="http://schemas.openxmlformats.org/officeDocument/2006/relationships/slideLayout" Target="../slideLayouts/slideLayout71.xml"/><Relationship Id="rId41" Type="http://schemas.openxmlformats.org/officeDocument/2006/relationships/slideLayout" Target="../slideLayouts/slideLayout92.xml"/><Relationship Id="rId1" Type="http://schemas.openxmlformats.org/officeDocument/2006/relationships/slideLayout" Target="../slideLayouts/slideLayout52.xml"/><Relationship Id="rId6" Type="http://schemas.openxmlformats.org/officeDocument/2006/relationships/slideLayout" Target="../slideLayouts/slideLayout57.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115.xml"/><Relationship Id="rId18" Type="http://schemas.openxmlformats.org/officeDocument/2006/relationships/slideLayout" Target="../slideLayouts/slideLayout120.xml"/><Relationship Id="rId26" Type="http://schemas.openxmlformats.org/officeDocument/2006/relationships/slideLayout" Target="../slideLayouts/slideLayout128.xml"/><Relationship Id="rId39" Type="http://schemas.openxmlformats.org/officeDocument/2006/relationships/slideLayout" Target="../slideLayouts/slideLayout141.xml"/><Relationship Id="rId21" Type="http://schemas.openxmlformats.org/officeDocument/2006/relationships/slideLayout" Target="../slideLayouts/slideLayout123.xml"/><Relationship Id="rId34" Type="http://schemas.openxmlformats.org/officeDocument/2006/relationships/slideLayout" Target="../slideLayouts/slideLayout136.xml"/><Relationship Id="rId42" Type="http://schemas.openxmlformats.org/officeDocument/2006/relationships/slideLayout" Target="../slideLayouts/slideLayout144.xml"/><Relationship Id="rId47" Type="http://schemas.openxmlformats.org/officeDocument/2006/relationships/slideLayout" Target="../slideLayouts/slideLayout149.xml"/><Relationship Id="rId50" Type="http://schemas.openxmlformats.org/officeDocument/2006/relationships/slideLayout" Target="../slideLayouts/slideLayout152.xml"/><Relationship Id="rId7" Type="http://schemas.openxmlformats.org/officeDocument/2006/relationships/slideLayout" Target="../slideLayouts/slideLayout109.xml"/><Relationship Id="rId2" Type="http://schemas.openxmlformats.org/officeDocument/2006/relationships/slideLayout" Target="../slideLayouts/slideLayout104.xml"/><Relationship Id="rId16" Type="http://schemas.openxmlformats.org/officeDocument/2006/relationships/slideLayout" Target="../slideLayouts/slideLayout118.xml"/><Relationship Id="rId29" Type="http://schemas.openxmlformats.org/officeDocument/2006/relationships/slideLayout" Target="../slideLayouts/slideLayout131.xml"/><Relationship Id="rId11" Type="http://schemas.openxmlformats.org/officeDocument/2006/relationships/slideLayout" Target="../slideLayouts/slideLayout113.xml"/><Relationship Id="rId24" Type="http://schemas.openxmlformats.org/officeDocument/2006/relationships/slideLayout" Target="../slideLayouts/slideLayout126.xml"/><Relationship Id="rId32" Type="http://schemas.openxmlformats.org/officeDocument/2006/relationships/slideLayout" Target="../slideLayouts/slideLayout134.xml"/><Relationship Id="rId37" Type="http://schemas.openxmlformats.org/officeDocument/2006/relationships/slideLayout" Target="../slideLayouts/slideLayout139.xml"/><Relationship Id="rId40" Type="http://schemas.openxmlformats.org/officeDocument/2006/relationships/slideLayout" Target="../slideLayouts/slideLayout142.xml"/><Relationship Id="rId45" Type="http://schemas.openxmlformats.org/officeDocument/2006/relationships/slideLayout" Target="../slideLayouts/slideLayout147.xml"/><Relationship Id="rId5" Type="http://schemas.openxmlformats.org/officeDocument/2006/relationships/slideLayout" Target="../slideLayouts/slideLayout107.xml"/><Relationship Id="rId15" Type="http://schemas.openxmlformats.org/officeDocument/2006/relationships/slideLayout" Target="../slideLayouts/slideLayout117.xml"/><Relationship Id="rId23" Type="http://schemas.openxmlformats.org/officeDocument/2006/relationships/slideLayout" Target="../slideLayouts/slideLayout125.xml"/><Relationship Id="rId28" Type="http://schemas.openxmlformats.org/officeDocument/2006/relationships/slideLayout" Target="../slideLayouts/slideLayout130.xml"/><Relationship Id="rId36" Type="http://schemas.openxmlformats.org/officeDocument/2006/relationships/slideLayout" Target="../slideLayouts/slideLayout138.xml"/><Relationship Id="rId49" Type="http://schemas.openxmlformats.org/officeDocument/2006/relationships/slideLayout" Target="../slideLayouts/slideLayout151.xml"/><Relationship Id="rId10" Type="http://schemas.openxmlformats.org/officeDocument/2006/relationships/slideLayout" Target="../slideLayouts/slideLayout112.xml"/><Relationship Id="rId19" Type="http://schemas.openxmlformats.org/officeDocument/2006/relationships/slideLayout" Target="../slideLayouts/slideLayout121.xml"/><Relationship Id="rId31" Type="http://schemas.openxmlformats.org/officeDocument/2006/relationships/slideLayout" Target="../slideLayouts/slideLayout133.xml"/><Relationship Id="rId44" Type="http://schemas.openxmlformats.org/officeDocument/2006/relationships/slideLayout" Target="../slideLayouts/slideLayout146.xml"/><Relationship Id="rId52" Type="http://schemas.openxmlformats.org/officeDocument/2006/relationships/theme" Target="../theme/theme3.xml"/><Relationship Id="rId4" Type="http://schemas.openxmlformats.org/officeDocument/2006/relationships/slideLayout" Target="../slideLayouts/slideLayout106.xml"/><Relationship Id="rId9" Type="http://schemas.openxmlformats.org/officeDocument/2006/relationships/slideLayout" Target="../slideLayouts/slideLayout111.xml"/><Relationship Id="rId14" Type="http://schemas.openxmlformats.org/officeDocument/2006/relationships/slideLayout" Target="../slideLayouts/slideLayout116.xml"/><Relationship Id="rId22" Type="http://schemas.openxmlformats.org/officeDocument/2006/relationships/slideLayout" Target="../slideLayouts/slideLayout124.xml"/><Relationship Id="rId27" Type="http://schemas.openxmlformats.org/officeDocument/2006/relationships/slideLayout" Target="../slideLayouts/slideLayout129.xml"/><Relationship Id="rId30" Type="http://schemas.openxmlformats.org/officeDocument/2006/relationships/slideLayout" Target="../slideLayouts/slideLayout132.xml"/><Relationship Id="rId35" Type="http://schemas.openxmlformats.org/officeDocument/2006/relationships/slideLayout" Target="../slideLayouts/slideLayout137.xml"/><Relationship Id="rId43" Type="http://schemas.openxmlformats.org/officeDocument/2006/relationships/slideLayout" Target="../slideLayouts/slideLayout145.xml"/><Relationship Id="rId48" Type="http://schemas.openxmlformats.org/officeDocument/2006/relationships/slideLayout" Target="../slideLayouts/slideLayout150.xml"/><Relationship Id="rId8" Type="http://schemas.openxmlformats.org/officeDocument/2006/relationships/slideLayout" Target="../slideLayouts/slideLayout110.xml"/><Relationship Id="rId51" Type="http://schemas.openxmlformats.org/officeDocument/2006/relationships/slideLayout" Target="../slideLayouts/slideLayout153.xml"/><Relationship Id="rId3" Type="http://schemas.openxmlformats.org/officeDocument/2006/relationships/slideLayout" Target="../slideLayouts/slideLayout105.xml"/><Relationship Id="rId12" Type="http://schemas.openxmlformats.org/officeDocument/2006/relationships/slideLayout" Target="../slideLayouts/slideLayout114.xml"/><Relationship Id="rId17" Type="http://schemas.openxmlformats.org/officeDocument/2006/relationships/slideLayout" Target="../slideLayouts/slideLayout119.xml"/><Relationship Id="rId25" Type="http://schemas.openxmlformats.org/officeDocument/2006/relationships/slideLayout" Target="../slideLayouts/slideLayout127.xml"/><Relationship Id="rId33" Type="http://schemas.openxmlformats.org/officeDocument/2006/relationships/slideLayout" Target="../slideLayouts/slideLayout135.xml"/><Relationship Id="rId38" Type="http://schemas.openxmlformats.org/officeDocument/2006/relationships/slideLayout" Target="../slideLayouts/slideLayout140.xml"/><Relationship Id="rId46" Type="http://schemas.openxmlformats.org/officeDocument/2006/relationships/slideLayout" Target="../slideLayouts/slideLayout148.xml"/><Relationship Id="rId20" Type="http://schemas.openxmlformats.org/officeDocument/2006/relationships/slideLayout" Target="../slideLayouts/slideLayout122.xml"/><Relationship Id="rId41" Type="http://schemas.openxmlformats.org/officeDocument/2006/relationships/slideLayout" Target="../slideLayouts/slideLayout143.xml"/><Relationship Id="rId1" Type="http://schemas.openxmlformats.org/officeDocument/2006/relationships/slideLayout" Target="../slideLayouts/slideLayout103.xml"/><Relationship Id="rId6" Type="http://schemas.openxmlformats.org/officeDocument/2006/relationships/slideLayout" Target="../slideLayouts/slideLayout10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algn="r">
              <a:buNone/>
              <a:defRPr sz="1300">
                <a:solidFill>
                  <a:schemeClr val="tx1"/>
                </a:solidFill>
              </a:defRPr>
            </a:lvl1pPr>
            <a:lvl2pPr lvl="1" algn="r">
              <a:buNone/>
              <a:defRPr sz="1300">
                <a:solidFill>
                  <a:schemeClr val="tx1"/>
                </a:solidFill>
              </a:defRPr>
            </a:lvl2pPr>
            <a:lvl3pPr lvl="2" algn="r">
              <a:buNone/>
              <a:defRPr sz="1300">
                <a:solidFill>
                  <a:schemeClr val="tx1"/>
                </a:solidFill>
              </a:defRPr>
            </a:lvl3pPr>
            <a:lvl4pPr lvl="3" algn="r">
              <a:buNone/>
              <a:defRPr sz="1300">
                <a:solidFill>
                  <a:schemeClr val="tx1"/>
                </a:solidFill>
              </a:defRPr>
            </a:lvl4pPr>
            <a:lvl5pPr lvl="4" algn="r">
              <a:buNone/>
              <a:defRPr sz="1300">
                <a:solidFill>
                  <a:schemeClr val="tx1"/>
                </a:solidFill>
              </a:defRPr>
            </a:lvl5pPr>
            <a:lvl6pPr lvl="5" algn="r">
              <a:buNone/>
              <a:defRPr sz="1300">
                <a:solidFill>
                  <a:schemeClr val="tx1"/>
                </a:solidFill>
              </a:defRPr>
            </a:lvl6pPr>
            <a:lvl7pPr lvl="6" algn="r">
              <a:buNone/>
              <a:defRPr sz="1300">
                <a:solidFill>
                  <a:schemeClr val="tx1"/>
                </a:solidFill>
              </a:defRPr>
            </a:lvl7pPr>
            <a:lvl8pPr lvl="7" algn="r">
              <a:buNone/>
              <a:defRPr sz="1300">
                <a:solidFill>
                  <a:schemeClr val="tx1"/>
                </a:solidFill>
              </a:defRPr>
            </a:lvl8pPr>
            <a:lvl9pPr lvl="8" algn="r">
              <a:buNone/>
              <a:defRPr sz="1300">
                <a:solidFill>
                  <a:schemeClr val="tx1"/>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1019"/>
        <p:cNvGrpSpPr/>
        <p:nvPr/>
      </p:nvGrpSpPr>
      <p:grpSpPr>
        <a:xfrm>
          <a:off x="0" y="0"/>
          <a:ext cx="0" cy="0"/>
          <a:chOff x="0" y="0"/>
          <a:chExt cx="0" cy="0"/>
        </a:xfrm>
      </p:grpSpPr>
      <p:sp>
        <p:nvSpPr>
          <p:cNvPr id="1020" name="Google Shape;1020;p5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algn="r" rtl="0">
              <a:buNone/>
              <a:defRPr sz="1300">
                <a:solidFill>
                  <a:schemeClr val="tx1"/>
                </a:solidFill>
              </a:defRPr>
            </a:lvl1pPr>
            <a:lvl2pPr lvl="1" algn="r" rtl="0">
              <a:buNone/>
              <a:defRPr sz="1300">
                <a:solidFill>
                  <a:schemeClr val="tx1"/>
                </a:solidFill>
              </a:defRPr>
            </a:lvl2pPr>
            <a:lvl3pPr lvl="2" algn="r" rtl="0">
              <a:buNone/>
              <a:defRPr sz="1300">
                <a:solidFill>
                  <a:schemeClr val="tx1"/>
                </a:solidFill>
              </a:defRPr>
            </a:lvl3pPr>
            <a:lvl4pPr lvl="3" algn="r" rtl="0">
              <a:buNone/>
              <a:defRPr sz="1300">
                <a:solidFill>
                  <a:schemeClr val="tx1"/>
                </a:solidFill>
              </a:defRPr>
            </a:lvl4pPr>
            <a:lvl5pPr lvl="4" algn="r" rtl="0">
              <a:buNone/>
              <a:defRPr sz="1300">
                <a:solidFill>
                  <a:schemeClr val="tx1"/>
                </a:solidFill>
              </a:defRPr>
            </a:lvl5pPr>
            <a:lvl6pPr lvl="5" algn="r" rtl="0">
              <a:buNone/>
              <a:defRPr sz="1300">
                <a:solidFill>
                  <a:schemeClr val="tx1"/>
                </a:solidFill>
              </a:defRPr>
            </a:lvl6pPr>
            <a:lvl7pPr lvl="6" algn="r" rtl="0">
              <a:buNone/>
              <a:defRPr sz="1300">
                <a:solidFill>
                  <a:schemeClr val="tx1"/>
                </a:solidFill>
              </a:defRPr>
            </a:lvl7pPr>
            <a:lvl8pPr lvl="7" algn="r" rtl="0">
              <a:buNone/>
              <a:defRPr sz="1300">
                <a:solidFill>
                  <a:schemeClr val="tx1"/>
                </a:solidFill>
              </a:defRPr>
            </a:lvl8pPr>
            <a:lvl9pPr lvl="8" algn="r" rtl="0">
              <a:buNone/>
              <a:defRPr sz="1300">
                <a:solidFill>
                  <a:schemeClr val="tx1"/>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 id="2147483710" r:id="rId12"/>
    <p:sldLayoutId id="2147483711" r:id="rId13"/>
    <p:sldLayoutId id="2147483712" r:id="rId14"/>
    <p:sldLayoutId id="2147483713" r:id="rId15"/>
    <p:sldLayoutId id="2147483714" r:id="rId16"/>
    <p:sldLayoutId id="2147483715" r:id="rId17"/>
    <p:sldLayoutId id="2147483716" r:id="rId18"/>
    <p:sldLayoutId id="2147483717" r:id="rId19"/>
    <p:sldLayoutId id="2147483718" r:id="rId20"/>
    <p:sldLayoutId id="2147483719" r:id="rId21"/>
    <p:sldLayoutId id="2147483720" r:id="rId22"/>
    <p:sldLayoutId id="2147483721" r:id="rId23"/>
    <p:sldLayoutId id="2147483722" r:id="rId24"/>
    <p:sldLayoutId id="2147483723" r:id="rId25"/>
    <p:sldLayoutId id="2147483724" r:id="rId26"/>
    <p:sldLayoutId id="2147483725" r:id="rId27"/>
    <p:sldLayoutId id="2147483726" r:id="rId28"/>
    <p:sldLayoutId id="2147483727" r:id="rId29"/>
    <p:sldLayoutId id="2147483728" r:id="rId30"/>
    <p:sldLayoutId id="2147483729" r:id="rId31"/>
    <p:sldLayoutId id="2147483730" r:id="rId32"/>
    <p:sldLayoutId id="2147483731" r:id="rId33"/>
    <p:sldLayoutId id="2147483732" r:id="rId34"/>
    <p:sldLayoutId id="2147483733" r:id="rId35"/>
    <p:sldLayoutId id="2147483734" r:id="rId36"/>
    <p:sldLayoutId id="2147483735" r:id="rId37"/>
    <p:sldLayoutId id="2147483736" r:id="rId38"/>
    <p:sldLayoutId id="2147483737" r:id="rId39"/>
    <p:sldLayoutId id="2147483738" r:id="rId40"/>
    <p:sldLayoutId id="2147483739" r:id="rId41"/>
    <p:sldLayoutId id="2147483740" r:id="rId42"/>
    <p:sldLayoutId id="2147483741" r:id="rId43"/>
    <p:sldLayoutId id="2147483742" r:id="rId44"/>
    <p:sldLayoutId id="2147483743" r:id="rId45"/>
    <p:sldLayoutId id="2147483744" r:id="rId46"/>
    <p:sldLayoutId id="2147483745" r:id="rId47"/>
    <p:sldLayoutId id="2147483746" r:id="rId48"/>
    <p:sldLayoutId id="2147483747" r:id="rId49"/>
    <p:sldLayoutId id="2147483748" r:id="rId50"/>
    <p:sldLayoutId id="2147483749" r:id="rId51"/>
  </p:sldLayoutIdLst>
  <mc:AlternateContent xmlns:mc="http://schemas.openxmlformats.org/markup-compatibility/2006" xmlns:p14="http://schemas.microsoft.com/office/powerpoint/2010/main">
    <mc:Choice Requires="p14">
      <p:transition p14:dur="400">
        <p:fade thruBlk="1"/>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2032"/>
        <p:cNvGrpSpPr/>
        <p:nvPr/>
      </p:nvGrpSpPr>
      <p:grpSpPr>
        <a:xfrm>
          <a:off x="0" y="0"/>
          <a:ext cx="0" cy="0"/>
          <a:chOff x="0" y="0"/>
          <a:chExt cx="0" cy="0"/>
        </a:xfrm>
      </p:grpSpPr>
      <p:sp>
        <p:nvSpPr>
          <p:cNvPr id="2033" name="Google Shape;2033;p10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algn="r" rtl="0">
              <a:buNone/>
              <a:defRPr sz="1300">
                <a:solidFill>
                  <a:schemeClr val="tx1"/>
                </a:solidFill>
              </a:defRPr>
            </a:lvl1pPr>
            <a:lvl2pPr lvl="1" algn="r" rtl="0">
              <a:buNone/>
              <a:defRPr sz="1300">
                <a:solidFill>
                  <a:schemeClr val="tx1"/>
                </a:solidFill>
              </a:defRPr>
            </a:lvl2pPr>
            <a:lvl3pPr lvl="2" algn="r" rtl="0">
              <a:buNone/>
              <a:defRPr sz="1300">
                <a:solidFill>
                  <a:schemeClr val="tx1"/>
                </a:solidFill>
              </a:defRPr>
            </a:lvl3pPr>
            <a:lvl4pPr lvl="3" algn="r" rtl="0">
              <a:buNone/>
              <a:defRPr sz="1300">
                <a:solidFill>
                  <a:schemeClr val="tx1"/>
                </a:solidFill>
              </a:defRPr>
            </a:lvl4pPr>
            <a:lvl5pPr lvl="4" algn="r" rtl="0">
              <a:buNone/>
              <a:defRPr sz="1300">
                <a:solidFill>
                  <a:schemeClr val="tx1"/>
                </a:solidFill>
              </a:defRPr>
            </a:lvl5pPr>
            <a:lvl6pPr lvl="5" algn="r" rtl="0">
              <a:buNone/>
              <a:defRPr sz="1300">
                <a:solidFill>
                  <a:schemeClr val="tx1"/>
                </a:solidFill>
              </a:defRPr>
            </a:lvl6pPr>
            <a:lvl7pPr lvl="6" algn="r" rtl="0">
              <a:buNone/>
              <a:defRPr sz="1300">
                <a:solidFill>
                  <a:schemeClr val="tx1"/>
                </a:solidFill>
              </a:defRPr>
            </a:lvl7pPr>
            <a:lvl8pPr lvl="7" algn="r" rtl="0">
              <a:buNone/>
              <a:defRPr sz="1300">
                <a:solidFill>
                  <a:schemeClr val="tx1"/>
                </a:solidFill>
              </a:defRPr>
            </a:lvl8pPr>
            <a:lvl9pPr lvl="8" algn="r" rtl="0">
              <a:buNone/>
              <a:defRPr sz="1300">
                <a:solidFill>
                  <a:schemeClr val="tx1"/>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750" r:id="rId1"/>
    <p:sldLayoutId id="2147483751" r:id="rId2"/>
    <p:sldLayoutId id="2147483752" r:id="rId3"/>
    <p:sldLayoutId id="2147483753" r:id="rId4"/>
    <p:sldLayoutId id="2147483754" r:id="rId5"/>
    <p:sldLayoutId id="2147483755" r:id="rId6"/>
    <p:sldLayoutId id="2147483756" r:id="rId7"/>
    <p:sldLayoutId id="2147483757" r:id="rId8"/>
    <p:sldLayoutId id="2147483758" r:id="rId9"/>
    <p:sldLayoutId id="2147483759" r:id="rId10"/>
    <p:sldLayoutId id="2147483760" r:id="rId11"/>
    <p:sldLayoutId id="2147483761" r:id="rId12"/>
    <p:sldLayoutId id="2147483762" r:id="rId13"/>
    <p:sldLayoutId id="2147483763" r:id="rId14"/>
    <p:sldLayoutId id="2147483764" r:id="rId15"/>
    <p:sldLayoutId id="2147483765" r:id="rId16"/>
    <p:sldLayoutId id="2147483766" r:id="rId17"/>
    <p:sldLayoutId id="2147483767" r:id="rId18"/>
    <p:sldLayoutId id="2147483768" r:id="rId19"/>
    <p:sldLayoutId id="2147483769" r:id="rId20"/>
    <p:sldLayoutId id="2147483770" r:id="rId21"/>
    <p:sldLayoutId id="2147483771" r:id="rId22"/>
    <p:sldLayoutId id="2147483772" r:id="rId23"/>
    <p:sldLayoutId id="2147483773" r:id="rId24"/>
    <p:sldLayoutId id="2147483774" r:id="rId25"/>
    <p:sldLayoutId id="2147483775" r:id="rId26"/>
    <p:sldLayoutId id="2147483776" r:id="rId27"/>
    <p:sldLayoutId id="2147483777" r:id="rId28"/>
    <p:sldLayoutId id="2147483778" r:id="rId29"/>
    <p:sldLayoutId id="2147483779" r:id="rId30"/>
    <p:sldLayoutId id="2147483780" r:id="rId31"/>
    <p:sldLayoutId id="2147483781" r:id="rId32"/>
    <p:sldLayoutId id="2147483782" r:id="rId33"/>
    <p:sldLayoutId id="2147483783" r:id="rId34"/>
    <p:sldLayoutId id="2147483784" r:id="rId35"/>
    <p:sldLayoutId id="2147483785" r:id="rId36"/>
    <p:sldLayoutId id="2147483786" r:id="rId37"/>
    <p:sldLayoutId id="2147483787" r:id="rId38"/>
    <p:sldLayoutId id="2147483788" r:id="rId39"/>
    <p:sldLayoutId id="2147483789" r:id="rId40"/>
    <p:sldLayoutId id="2147483790" r:id="rId41"/>
    <p:sldLayoutId id="2147483791" r:id="rId42"/>
    <p:sldLayoutId id="2147483792" r:id="rId43"/>
    <p:sldLayoutId id="2147483793" r:id="rId44"/>
    <p:sldLayoutId id="2147483794" r:id="rId45"/>
    <p:sldLayoutId id="2147483795" r:id="rId46"/>
    <p:sldLayoutId id="2147483796" r:id="rId47"/>
    <p:sldLayoutId id="2147483797" r:id="rId48"/>
    <p:sldLayoutId id="2147483798" r:id="rId49"/>
    <p:sldLayoutId id="2147483799" r:id="rId50"/>
    <p:sldLayoutId id="2147483800" r:id="rId51"/>
  </p:sldLayoutIdLst>
  <mc:AlternateContent xmlns:mc="http://schemas.openxmlformats.org/markup-compatibility/2006" xmlns:p14="http://schemas.microsoft.com/office/powerpoint/2010/main">
    <mc:Choice Requires="p14">
      <p:transition p14:dur="400">
        <p:fade thruBlk="1"/>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8.xml"/></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5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12.xml"/></Relationships>
</file>

<file path=ppt/slides/_rels/slide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xml"/><Relationship Id="rId1" Type="http://schemas.openxmlformats.org/officeDocument/2006/relationships/slideLayout" Target="../slideLayouts/slideLayout109.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6.xml"/></Relationships>
</file>

<file path=ppt/slides/_rels/slide23.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notesSlide" Target="../notesSlides/notesSlide23.xml"/><Relationship Id="rId1" Type="http://schemas.openxmlformats.org/officeDocument/2006/relationships/slideLayout" Target="../slideLayouts/slideLayout58.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4.xml"/><Relationship Id="rId1" Type="http://schemas.openxmlformats.org/officeDocument/2006/relationships/slideLayout" Target="../slideLayouts/slideLayout5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1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1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1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5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8.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6.xml"/></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2.xml"/><Relationship Id="rId1" Type="http://schemas.openxmlformats.org/officeDocument/2006/relationships/slideLayout" Target="../slideLayouts/slideLayout58.xml"/></Relationships>
</file>

<file path=ppt/slides/_rels/slide3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3.xml"/><Relationship Id="rId1" Type="http://schemas.openxmlformats.org/officeDocument/2006/relationships/slideLayout" Target="../slideLayouts/slideLayout58.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8.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58.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58.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58.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58.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5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8.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6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1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6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1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50.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63.xml"/></Relationships>
</file>

<file path=ppt/slides/_rels/slide4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6.xml"/><Relationship Id="rId1" Type="http://schemas.openxmlformats.org/officeDocument/2006/relationships/slideLayout" Target="../slideLayouts/slideLayout58.xml"/><Relationship Id="rId5" Type="http://schemas.openxmlformats.org/officeDocument/2006/relationships/image" Target="../media/image33.jpg"/><Relationship Id="rId4" Type="http://schemas.openxmlformats.org/officeDocument/2006/relationships/hyperlink" Target="http://www.youtube.com/watch?v=5ZDLqbCjads" TargetMode="Externa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56.xml"/></Relationships>
</file>

<file path=ppt/slides/_rels/slide48.xml.rels><?xml version="1.0" encoding="UTF-8" standalone="yes"?>
<Relationships xmlns="http://schemas.openxmlformats.org/package/2006/relationships"><Relationship Id="rId3" Type="http://schemas.openxmlformats.org/officeDocument/2006/relationships/image" Target="../media/image34.gif"/><Relationship Id="rId2" Type="http://schemas.openxmlformats.org/officeDocument/2006/relationships/notesSlide" Target="../notesSlides/notesSlide48.xml"/><Relationship Id="rId1" Type="http://schemas.openxmlformats.org/officeDocument/2006/relationships/slideLayout" Target="../slideLayouts/slideLayout58.xml"/></Relationships>
</file>

<file path=ppt/slides/_rels/slide4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9.xml"/><Relationship Id="rId1" Type="http://schemas.openxmlformats.org/officeDocument/2006/relationships/slideLayout" Target="../slideLayouts/slideLayout5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8.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58.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58.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58.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58.xml"/></Relationships>
</file>

<file path=ppt/slides/_rels/slide5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4.xml"/><Relationship Id="rId1" Type="http://schemas.openxmlformats.org/officeDocument/2006/relationships/slideLayout" Target="../slideLayouts/slideLayout58.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58.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58.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6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1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6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8.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1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50.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6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56.xml"/></Relationships>
</file>

<file path=ppt/slides/_rels/slide6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4.xml"/><Relationship Id="rId1" Type="http://schemas.openxmlformats.org/officeDocument/2006/relationships/slideLayout" Target="../slideLayouts/slideLayout58.xml"/></Relationships>
</file>

<file path=ppt/slides/_rels/slide6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5.xml"/><Relationship Id="rId1" Type="http://schemas.openxmlformats.org/officeDocument/2006/relationships/slideLayout" Target="../slideLayouts/slideLayout58.xml"/></Relationships>
</file>

<file path=ppt/slides/_rels/slide6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6.xml"/><Relationship Id="rId1" Type="http://schemas.openxmlformats.org/officeDocument/2006/relationships/slideLayout" Target="../slideLayouts/slideLayout58.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63.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61.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6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8.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13.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50.xml"/></Relationships>
</file>

<file path=ppt/slides/_rels/slide7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72.xml"/><Relationship Id="rId1" Type="http://schemas.openxmlformats.org/officeDocument/2006/relationships/slideLayout" Target="../slideLayouts/slideLayout108.xml"/></Relationships>
</file>

<file path=ppt/slides/_rels/slide7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73.xml"/><Relationship Id="rId1" Type="http://schemas.openxmlformats.org/officeDocument/2006/relationships/slideLayout" Target="../slideLayouts/slideLayout108.xml"/></Relationships>
</file>

<file path=ppt/slides/_rels/slide7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74.xml"/><Relationship Id="rId1" Type="http://schemas.openxmlformats.org/officeDocument/2006/relationships/slideLayout" Target="../slideLayouts/slideLayout108.xml"/></Relationships>
</file>

<file path=ppt/slides/_rels/slide7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75.xml"/><Relationship Id="rId1" Type="http://schemas.openxmlformats.org/officeDocument/2006/relationships/slideLayout" Target="../slideLayouts/slideLayout10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050"/>
        <p:cNvGrpSpPr/>
        <p:nvPr/>
      </p:nvGrpSpPr>
      <p:grpSpPr>
        <a:xfrm>
          <a:off x="0" y="0"/>
          <a:ext cx="0" cy="0"/>
          <a:chOff x="0" y="0"/>
          <a:chExt cx="0" cy="0"/>
        </a:xfrm>
      </p:grpSpPr>
      <p:sp>
        <p:nvSpPr>
          <p:cNvPr id="3051" name="Google Shape;3051;p157"/>
          <p:cNvSpPr txBox="1">
            <a:spLocks noGrp="1"/>
          </p:cNvSpPr>
          <p:nvPr>
            <p:ph type="title"/>
          </p:nvPr>
        </p:nvSpPr>
        <p:spPr>
          <a:xfrm>
            <a:off x="525600" y="4319775"/>
            <a:ext cx="8344500" cy="319200"/>
          </a:xfrm>
          <a:prstGeom prst="rect">
            <a:avLst/>
          </a:prstGeom>
        </p:spPr>
        <p:txBody>
          <a:bodyPr spcFirstLastPara="1" wrap="square" lIns="0" tIns="9125" rIns="1188700" bIns="0" anchor="ctr" anchorCtr="0">
            <a:noAutofit/>
          </a:bodyPr>
          <a:lstStyle/>
          <a:p>
            <a:pPr marL="0" lvl="0" indent="0" algn="r" rtl="0">
              <a:spcBef>
                <a:spcPts val="0"/>
              </a:spcBef>
              <a:spcAft>
                <a:spcPts val="0"/>
              </a:spcAft>
              <a:buNone/>
            </a:pPr>
            <a:r>
              <a:rPr lang="en"/>
              <a:t>Terminal 101 Day 2</a:t>
            </a:r>
            <a:endParaRPr/>
          </a:p>
        </p:txBody>
      </p:sp>
      <p:sp>
        <p:nvSpPr>
          <p:cNvPr id="3052" name="Google Shape;3052;p157"/>
          <p:cNvSpPr txBox="1">
            <a:spLocks noGrp="1"/>
          </p:cNvSpPr>
          <p:nvPr>
            <p:ph type="title" idx="2"/>
          </p:nvPr>
        </p:nvSpPr>
        <p:spPr>
          <a:xfrm>
            <a:off x="274350" y="1839600"/>
            <a:ext cx="8595300" cy="1248000"/>
          </a:xfrm>
          <a:prstGeom prst="rect">
            <a:avLst/>
          </a:prstGeom>
        </p:spPr>
        <p:txBody>
          <a:bodyPr spcFirstLastPara="1" wrap="square" lIns="2880350" tIns="0" rIns="457200" bIns="457200" anchor="t" anchorCtr="0">
            <a:noAutofit/>
          </a:bodyPr>
          <a:lstStyle/>
          <a:p>
            <a:pPr marL="0" lvl="0" indent="0" algn="l" rtl="0">
              <a:spcBef>
                <a:spcPts val="0"/>
              </a:spcBef>
              <a:spcAft>
                <a:spcPts val="0"/>
              </a:spcAft>
              <a:buNone/>
            </a:pPr>
            <a:r>
              <a:rPr lang="en"/>
              <a:t>Commanding the Command Line</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177"/>
        <p:cNvGrpSpPr/>
        <p:nvPr/>
      </p:nvGrpSpPr>
      <p:grpSpPr>
        <a:xfrm>
          <a:off x="0" y="0"/>
          <a:ext cx="0" cy="0"/>
          <a:chOff x="0" y="0"/>
          <a:chExt cx="0" cy="0"/>
        </a:xfrm>
      </p:grpSpPr>
      <p:sp>
        <p:nvSpPr>
          <p:cNvPr id="3178" name="Google Shape;3178;p171"/>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10</a:t>
            </a:fld>
            <a:endParaRPr sz="60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182"/>
        <p:cNvGrpSpPr/>
        <p:nvPr/>
      </p:nvGrpSpPr>
      <p:grpSpPr>
        <a:xfrm>
          <a:off x="0" y="0"/>
          <a:ext cx="0" cy="0"/>
          <a:chOff x="0" y="0"/>
          <a:chExt cx="0" cy="0"/>
        </a:xfrm>
      </p:grpSpPr>
      <p:sp>
        <p:nvSpPr>
          <p:cNvPr id="3183" name="Google Shape;3183;p172"/>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Activity Review: </a:t>
            </a:r>
            <a:r>
              <a:rPr lang="en">
                <a:solidFill>
                  <a:schemeClr val="dk1"/>
                </a:solidFill>
                <a:latin typeface="Roboto Light"/>
                <a:ea typeface="Roboto Light"/>
                <a:cs typeface="Roboto Light"/>
                <a:sym typeface="Roboto Light"/>
              </a:rPr>
              <a:t>Terminal Warm Up</a:t>
            </a:r>
            <a:r>
              <a:rPr lang="en"/>
              <a:t> </a:t>
            </a:r>
            <a:endParaRPr/>
          </a:p>
        </p:txBody>
      </p:sp>
      <p:sp>
        <p:nvSpPr>
          <p:cNvPr id="3184" name="Google Shape;3184;p172"/>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solidFill>
                  <a:schemeClr val="dk1"/>
                </a:solidFill>
              </a:rPr>
              <a:t>Completing the activity required the following steps:</a:t>
            </a:r>
            <a:endParaRPr/>
          </a:p>
        </p:txBody>
      </p:sp>
      <p:sp>
        <p:nvSpPr>
          <p:cNvPr id="3185" name="Google Shape;3185;p172"/>
          <p:cNvSpPr/>
          <p:nvPr/>
        </p:nvSpPr>
        <p:spPr>
          <a:xfrm>
            <a:off x="1224063" y="1314025"/>
            <a:ext cx="74550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86" name="Google Shape;3186;p172"/>
          <p:cNvGrpSpPr/>
          <p:nvPr/>
        </p:nvGrpSpPr>
        <p:grpSpPr>
          <a:xfrm>
            <a:off x="457222" y="1302203"/>
            <a:ext cx="713194" cy="446423"/>
            <a:chOff x="457200" y="1466425"/>
            <a:chExt cx="776900" cy="486300"/>
          </a:xfrm>
        </p:grpSpPr>
        <p:sp>
          <p:nvSpPr>
            <p:cNvPr id="3187" name="Google Shape;3187;p17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3188" name="Google Shape;3188;p17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89" name="Google Shape;3189;p172"/>
          <p:cNvSpPr txBox="1">
            <a:spLocks noGrp="1"/>
          </p:cNvSpPr>
          <p:nvPr>
            <p:ph type="subTitle" idx="1"/>
          </p:nvPr>
        </p:nvSpPr>
        <p:spPr>
          <a:xfrm>
            <a:off x="-3" y="1327725"/>
            <a:ext cx="8654700" cy="446400"/>
          </a:xfrm>
          <a:prstGeom prst="rect">
            <a:avLst/>
          </a:prstGeom>
          <a:noFill/>
          <a:ln>
            <a:noFill/>
          </a:ln>
        </p:spPr>
        <p:txBody>
          <a:bodyPr spcFirstLastPara="1" wrap="square" lIns="1463025" tIns="0" rIns="457200" bIns="0" anchor="ctr" anchorCtr="0">
            <a:noAutofit/>
          </a:bodyPr>
          <a:lstStyle/>
          <a:p>
            <a:pPr marL="0" lvl="0" indent="0" algn="l" rtl="0">
              <a:lnSpc>
                <a:spcPct val="115000"/>
              </a:lnSpc>
              <a:spcBef>
                <a:spcPts val="0"/>
              </a:spcBef>
              <a:spcAft>
                <a:spcPts val="0"/>
              </a:spcAft>
              <a:buNone/>
            </a:pPr>
            <a:r>
              <a:rPr lang="en">
                <a:solidFill>
                  <a:schemeClr val="dk1"/>
                </a:solidFill>
                <a:latin typeface="Roboto"/>
                <a:ea typeface="Roboto"/>
                <a:cs typeface="Roboto"/>
                <a:sym typeface="Roboto"/>
              </a:rPr>
              <a:t>Making a directory.</a:t>
            </a:r>
            <a:endParaRPr/>
          </a:p>
        </p:txBody>
      </p:sp>
      <p:sp>
        <p:nvSpPr>
          <p:cNvPr id="3190" name="Google Shape;3190;p172"/>
          <p:cNvSpPr/>
          <p:nvPr/>
        </p:nvSpPr>
        <p:spPr>
          <a:xfrm>
            <a:off x="1224063" y="1836650"/>
            <a:ext cx="74550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91" name="Google Shape;3191;p172"/>
          <p:cNvGrpSpPr/>
          <p:nvPr/>
        </p:nvGrpSpPr>
        <p:grpSpPr>
          <a:xfrm>
            <a:off x="457222" y="1824828"/>
            <a:ext cx="713194" cy="446423"/>
            <a:chOff x="457200" y="1466425"/>
            <a:chExt cx="776900" cy="486300"/>
          </a:xfrm>
        </p:grpSpPr>
        <p:sp>
          <p:nvSpPr>
            <p:cNvPr id="3192" name="Google Shape;3192;p17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3193" name="Google Shape;3193;p17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94" name="Google Shape;3194;p172"/>
          <p:cNvSpPr txBox="1">
            <a:spLocks noGrp="1"/>
          </p:cNvSpPr>
          <p:nvPr>
            <p:ph type="subTitle" idx="2"/>
          </p:nvPr>
        </p:nvSpPr>
        <p:spPr>
          <a:xfrm>
            <a:off x="119" y="1850350"/>
            <a:ext cx="8654700" cy="446400"/>
          </a:xfrm>
          <a:prstGeom prst="rect">
            <a:avLst/>
          </a:prstGeom>
          <a:noFill/>
          <a:ln>
            <a:noFill/>
          </a:ln>
        </p:spPr>
        <p:txBody>
          <a:bodyPr spcFirstLastPara="1" wrap="square" lIns="1463025" tIns="0" rIns="457200" bIns="0" anchor="ctr" anchorCtr="0">
            <a:noAutofit/>
          </a:bodyPr>
          <a:lstStyle/>
          <a:p>
            <a:pPr marL="0" lvl="0" indent="0" algn="l" rtl="0">
              <a:lnSpc>
                <a:spcPct val="115000"/>
              </a:lnSpc>
              <a:spcBef>
                <a:spcPts val="0"/>
              </a:spcBef>
              <a:spcAft>
                <a:spcPts val="0"/>
              </a:spcAft>
              <a:buClr>
                <a:schemeClr val="dk1"/>
              </a:buClr>
              <a:buSzPts val="1100"/>
              <a:buFont typeface="Arial"/>
              <a:buNone/>
            </a:pPr>
            <a:r>
              <a:rPr lang="en">
                <a:solidFill>
                  <a:schemeClr val="dk1"/>
                </a:solidFill>
                <a:latin typeface="Roboto"/>
                <a:ea typeface="Roboto"/>
                <a:cs typeface="Roboto"/>
                <a:sym typeface="Roboto"/>
              </a:rPr>
              <a:t>Navigating into a file.</a:t>
            </a:r>
            <a:endParaRPr/>
          </a:p>
        </p:txBody>
      </p:sp>
      <p:sp>
        <p:nvSpPr>
          <p:cNvPr id="3195" name="Google Shape;3195;p172"/>
          <p:cNvSpPr/>
          <p:nvPr/>
        </p:nvSpPr>
        <p:spPr>
          <a:xfrm>
            <a:off x="1224038" y="2359800"/>
            <a:ext cx="74550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96" name="Google Shape;3196;p172"/>
          <p:cNvGrpSpPr/>
          <p:nvPr/>
        </p:nvGrpSpPr>
        <p:grpSpPr>
          <a:xfrm>
            <a:off x="457197" y="2347978"/>
            <a:ext cx="713194" cy="446423"/>
            <a:chOff x="457200" y="1466425"/>
            <a:chExt cx="776900" cy="486300"/>
          </a:xfrm>
        </p:grpSpPr>
        <p:sp>
          <p:nvSpPr>
            <p:cNvPr id="3197" name="Google Shape;3197;p17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3198" name="Google Shape;3198;p17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99" name="Google Shape;3199;p172"/>
          <p:cNvSpPr txBox="1">
            <a:spLocks noGrp="1"/>
          </p:cNvSpPr>
          <p:nvPr>
            <p:ph type="subTitle" idx="3"/>
          </p:nvPr>
        </p:nvSpPr>
        <p:spPr>
          <a:xfrm>
            <a:off x="-3" y="2373500"/>
            <a:ext cx="8654700" cy="446400"/>
          </a:xfrm>
          <a:prstGeom prst="rect">
            <a:avLst/>
          </a:prstGeom>
          <a:noFill/>
          <a:ln>
            <a:noFill/>
          </a:ln>
        </p:spPr>
        <p:txBody>
          <a:bodyPr spcFirstLastPara="1" wrap="square" lIns="1463025" tIns="0" rIns="457200" bIns="0" anchor="ctr" anchorCtr="0">
            <a:noAutofit/>
          </a:bodyPr>
          <a:lstStyle/>
          <a:p>
            <a:pPr marL="0" lvl="0" indent="0" algn="l" rtl="0">
              <a:lnSpc>
                <a:spcPct val="115000"/>
              </a:lnSpc>
              <a:spcBef>
                <a:spcPts val="0"/>
              </a:spcBef>
              <a:spcAft>
                <a:spcPts val="0"/>
              </a:spcAft>
              <a:buClr>
                <a:schemeClr val="dk1"/>
              </a:buClr>
              <a:buSzPts val="1100"/>
              <a:buFont typeface="Arial"/>
              <a:buNone/>
            </a:pPr>
            <a:r>
              <a:rPr lang="en">
                <a:solidFill>
                  <a:schemeClr val="dk1"/>
                </a:solidFill>
                <a:latin typeface="Roboto"/>
                <a:ea typeface="Roboto"/>
                <a:cs typeface="Roboto"/>
                <a:sym typeface="Roboto"/>
              </a:rPr>
              <a:t>Previewing files.</a:t>
            </a:r>
            <a:endParaRPr/>
          </a:p>
        </p:txBody>
      </p:sp>
      <p:sp>
        <p:nvSpPr>
          <p:cNvPr id="3200" name="Google Shape;3200;p172"/>
          <p:cNvSpPr/>
          <p:nvPr/>
        </p:nvSpPr>
        <p:spPr>
          <a:xfrm>
            <a:off x="1224038" y="2882425"/>
            <a:ext cx="74550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01" name="Google Shape;3201;p172"/>
          <p:cNvGrpSpPr/>
          <p:nvPr/>
        </p:nvGrpSpPr>
        <p:grpSpPr>
          <a:xfrm>
            <a:off x="457197" y="2870603"/>
            <a:ext cx="713194" cy="446423"/>
            <a:chOff x="457200" y="1466425"/>
            <a:chExt cx="776900" cy="486300"/>
          </a:xfrm>
        </p:grpSpPr>
        <p:sp>
          <p:nvSpPr>
            <p:cNvPr id="3202" name="Google Shape;3202;p17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3203" name="Google Shape;3203;p17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04" name="Google Shape;3204;p172"/>
          <p:cNvSpPr txBox="1">
            <a:spLocks noGrp="1"/>
          </p:cNvSpPr>
          <p:nvPr>
            <p:ph type="subTitle" idx="4"/>
          </p:nvPr>
        </p:nvSpPr>
        <p:spPr>
          <a:xfrm>
            <a:off x="-125" y="2896125"/>
            <a:ext cx="8654700" cy="446400"/>
          </a:xfrm>
          <a:prstGeom prst="rect">
            <a:avLst/>
          </a:prstGeom>
          <a:noFill/>
          <a:ln>
            <a:noFill/>
          </a:ln>
        </p:spPr>
        <p:txBody>
          <a:bodyPr spcFirstLastPara="1" wrap="square" lIns="1463025" tIns="0" rIns="457200" bIns="0" anchor="ctr" anchorCtr="0">
            <a:noAutofit/>
          </a:bodyPr>
          <a:lstStyle/>
          <a:p>
            <a:pPr marL="0" lvl="0" indent="0" algn="l" rtl="0">
              <a:lnSpc>
                <a:spcPct val="115000"/>
              </a:lnSpc>
              <a:spcBef>
                <a:spcPts val="0"/>
              </a:spcBef>
              <a:spcAft>
                <a:spcPts val="0"/>
              </a:spcAft>
              <a:buClr>
                <a:schemeClr val="dk1"/>
              </a:buClr>
              <a:buSzPts val="1100"/>
              <a:buFont typeface="Arial"/>
              <a:buNone/>
            </a:pPr>
            <a:r>
              <a:rPr lang="en">
                <a:solidFill>
                  <a:schemeClr val="dk1"/>
                </a:solidFill>
                <a:latin typeface="Roboto"/>
                <a:ea typeface="Roboto"/>
                <a:cs typeface="Roboto"/>
                <a:sym typeface="Roboto"/>
              </a:rPr>
              <a:t>Concatenating files.</a:t>
            </a:r>
            <a:endParaRPr/>
          </a:p>
        </p:txBody>
      </p:sp>
      <p:sp>
        <p:nvSpPr>
          <p:cNvPr id="3205" name="Google Shape;3205;p172"/>
          <p:cNvSpPr/>
          <p:nvPr/>
        </p:nvSpPr>
        <p:spPr>
          <a:xfrm>
            <a:off x="1224063" y="3405050"/>
            <a:ext cx="74550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06" name="Google Shape;3206;p172"/>
          <p:cNvGrpSpPr/>
          <p:nvPr/>
        </p:nvGrpSpPr>
        <p:grpSpPr>
          <a:xfrm>
            <a:off x="457222" y="3393228"/>
            <a:ext cx="713194" cy="446423"/>
            <a:chOff x="457200" y="1466425"/>
            <a:chExt cx="776900" cy="486300"/>
          </a:xfrm>
        </p:grpSpPr>
        <p:sp>
          <p:nvSpPr>
            <p:cNvPr id="3207" name="Google Shape;3207;p17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3208" name="Google Shape;3208;p17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09" name="Google Shape;3209;p172"/>
          <p:cNvSpPr txBox="1">
            <a:spLocks noGrp="1"/>
          </p:cNvSpPr>
          <p:nvPr>
            <p:ph type="subTitle" idx="5"/>
          </p:nvPr>
        </p:nvSpPr>
        <p:spPr>
          <a:xfrm>
            <a:off x="21" y="3418750"/>
            <a:ext cx="8654700" cy="446400"/>
          </a:xfrm>
          <a:prstGeom prst="rect">
            <a:avLst/>
          </a:prstGeom>
          <a:noFill/>
          <a:ln>
            <a:noFill/>
          </a:ln>
        </p:spPr>
        <p:txBody>
          <a:bodyPr spcFirstLastPara="1" wrap="square" lIns="1463025" tIns="0" rIns="457200" bIns="0" anchor="ctr" anchorCtr="0">
            <a:noAutofit/>
          </a:bodyPr>
          <a:lstStyle/>
          <a:p>
            <a:pPr marL="0" lvl="0" indent="0" algn="l" rtl="0">
              <a:lnSpc>
                <a:spcPct val="115000"/>
              </a:lnSpc>
              <a:spcBef>
                <a:spcPts val="0"/>
              </a:spcBef>
              <a:spcAft>
                <a:spcPts val="0"/>
              </a:spcAft>
              <a:buClr>
                <a:schemeClr val="dk1"/>
              </a:buClr>
              <a:buSzPts val="1100"/>
              <a:buFont typeface="Arial"/>
              <a:buNone/>
            </a:pPr>
            <a:r>
              <a:rPr lang="en">
                <a:solidFill>
                  <a:schemeClr val="dk1"/>
                </a:solidFill>
                <a:latin typeface="Roboto"/>
                <a:ea typeface="Roboto"/>
                <a:cs typeface="Roboto"/>
                <a:sym typeface="Roboto"/>
              </a:rPr>
              <a:t>Moving files.</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213"/>
        <p:cNvGrpSpPr/>
        <p:nvPr/>
      </p:nvGrpSpPr>
      <p:grpSpPr>
        <a:xfrm>
          <a:off x="0" y="0"/>
          <a:ext cx="0" cy="0"/>
          <a:chOff x="0" y="0"/>
          <a:chExt cx="0" cy="0"/>
        </a:xfrm>
      </p:grpSpPr>
      <p:sp>
        <p:nvSpPr>
          <p:cNvPr id="3214" name="Google Shape;3214;p173"/>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Command Line Structure</a:t>
            </a:r>
            <a:endParaRPr/>
          </a:p>
        </p:txBody>
      </p:sp>
      <p:sp>
        <p:nvSpPr>
          <p:cNvPr id="3215" name="Google Shape;3215;p173"/>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12</a:t>
            </a:fld>
            <a:endParaRPr sz="60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rgbClr val="9EAFB8">
                <a:alpha val="31764"/>
              </a:srgbClr>
            </a:gs>
            <a:gs pos="100000">
              <a:srgbClr val="8F9A9F"/>
            </a:gs>
          </a:gsLst>
          <a:path path="circle">
            <a:fillToRect l="50000" t="50000" r="50000" b="50000"/>
          </a:path>
          <a:tileRect/>
        </a:gradFill>
        <a:effectLst/>
      </p:bgPr>
    </p:bg>
    <p:spTree>
      <p:nvGrpSpPr>
        <p:cNvPr id="1" name="Shape 3219"/>
        <p:cNvGrpSpPr/>
        <p:nvPr/>
      </p:nvGrpSpPr>
      <p:grpSpPr>
        <a:xfrm>
          <a:off x="0" y="0"/>
          <a:ext cx="0" cy="0"/>
          <a:chOff x="0" y="0"/>
          <a:chExt cx="0" cy="0"/>
        </a:xfrm>
      </p:grpSpPr>
      <p:sp>
        <p:nvSpPr>
          <p:cNvPr id="3220" name="Google Shape;3220;p174"/>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Command Line Structure</a:t>
            </a:r>
            <a:endParaRPr/>
          </a:p>
        </p:txBody>
      </p:sp>
      <p:sp>
        <p:nvSpPr>
          <p:cNvPr id="3221" name="Google Shape;3221;p174"/>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So far, we are familiar with the following structure: </a:t>
            </a:r>
            <a:endParaRPr/>
          </a:p>
        </p:txBody>
      </p:sp>
      <p:sp>
        <p:nvSpPr>
          <p:cNvPr id="3222" name="Google Shape;3222;p174"/>
          <p:cNvSpPr txBox="1"/>
          <p:nvPr/>
        </p:nvSpPr>
        <p:spPr>
          <a:xfrm>
            <a:off x="1426025" y="1288325"/>
            <a:ext cx="5566500" cy="639300"/>
          </a:xfrm>
          <a:prstGeom prst="rect">
            <a:avLst/>
          </a:prstGeom>
          <a:solidFill>
            <a:srgbClr val="000000"/>
          </a:soli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Clr>
                <a:schemeClr val="dk1"/>
              </a:buClr>
              <a:buSzPts val="1100"/>
              <a:buFont typeface="Arial"/>
              <a:buNone/>
            </a:pPr>
            <a:r>
              <a:rPr lang="en" sz="1800" b="1">
                <a:solidFill>
                  <a:srgbClr val="3BE73B"/>
                </a:solidFill>
                <a:latin typeface="Inconsolata"/>
                <a:ea typeface="Inconsolata"/>
                <a:cs typeface="Inconsolata"/>
                <a:sym typeface="Inconsolata"/>
              </a:rPr>
              <a:t>&lt;command&gt; &lt;argument&gt;</a:t>
            </a:r>
            <a:endParaRPr b="1">
              <a:solidFill>
                <a:srgbClr val="3BE73B"/>
              </a:solidFill>
            </a:endParaRPr>
          </a:p>
        </p:txBody>
      </p:sp>
      <p:sp>
        <p:nvSpPr>
          <p:cNvPr id="3223" name="Google Shape;3223;p174"/>
          <p:cNvSpPr txBox="1">
            <a:spLocks noGrp="1"/>
          </p:cNvSpPr>
          <p:nvPr>
            <p:ph type="subTitle" idx="1"/>
          </p:nvPr>
        </p:nvSpPr>
        <p:spPr>
          <a:xfrm>
            <a:off x="0" y="2274050"/>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latin typeface="Roboto Medium"/>
                <a:ea typeface="Roboto Medium"/>
                <a:cs typeface="Roboto Medium"/>
                <a:sym typeface="Roboto Medium"/>
              </a:rPr>
              <a:t>Example: </a:t>
            </a:r>
            <a:endParaRPr>
              <a:latin typeface="Roboto Medium"/>
              <a:ea typeface="Roboto Medium"/>
              <a:cs typeface="Roboto Medium"/>
              <a:sym typeface="Roboto Medium"/>
            </a:endParaRPr>
          </a:p>
        </p:txBody>
      </p:sp>
      <p:sp>
        <p:nvSpPr>
          <p:cNvPr id="3224" name="Google Shape;3224;p174"/>
          <p:cNvSpPr txBox="1"/>
          <p:nvPr/>
        </p:nvSpPr>
        <p:spPr>
          <a:xfrm>
            <a:off x="1426025" y="2876575"/>
            <a:ext cx="5566500" cy="639300"/>
          </a:xfrm>
          <a:prstGeom prst="rect">
            <a:avLst/>
          </a:prstGeom>
          <a:solidFill>
            <a:srgbClr val="000000"/>
          </a:soli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800" b="1">
                <a:solidFill>
                  <a:srgbClr val="3BE73B"/>
                </a:solidFill>
                <a:latin typeface="Inconsolata"/>
                <a:ea typeface="Inconsolata"/>
                <a:cs typeface="Inconsolata"/>
                <a:sym typeface="Inconsolata"/>
              </a:rPr>
              <a:t>touch myfile</a:t>
            </a:r>
            <a:endParaRPr b="1">
              <a:solidFill>
                <a:srgbClr val="3BE73B"/>
              </a:solidFill>
            </a:endParaRPr>
          </a:p>
        </p:txBody>
      </p:sp>
      <p:sp>
        <p:nvSpPr>
          <p:cNvPr id="3225" name="Google Shape;3225;p174"/>
          <p:cNvSpPr txBox="1">
            <a:spLocks noGrp="1"/>
          </p:cNvSpPr>
          <p:nvPr>
            <p:ph type="subTitle" idx="1"/>
          </p:nvPr>
        </p:nvSpPr>
        <p:spPr>
          <a:xfrm>
            <a:off x="819500" y="3753600"/>
            <a:ext cx="8324700" cy="364800"/>
          </a:xfrm>
          <a:prstGeom prst="rect">
            <a:avLst/>
          </a:prstGeom>
        </p:spPr>
        <p:txBody>
          <a:bodyPr spcFirstLastPara="1" wrap="square" lIns="457200" tIns="91425" rIns="457200" bIns="0" anchor="t" anchorCtr="0">
            <a:noAutofit/>
          </a:bodyPr>
          <a:lstStyle/>
          <a:p>
            <a:pPr marL="457200" lvl="0" indent="-317500" algn="l" rtl="0">
              <a:spcBef>
                <a:spcPts val="0"/>
              </a:spcBef>
              <a:spcAft>
                <a:spcPts val="0"/>
              </a:spcAft>
              <a:buSzPts val="1400"/>
              <a:buChar char="●"/>
            </a:pPr>
            <a:r>
              <a:rPr lang="en"/>
              <a:t>The command is </a:t>
            </a:r>
            <a:r>
              <a:rPr lang="en" b="1">
                <a:latin typeface="Inconsolata"/>
                <a:ea typeface="Inconsolata"/>
                <a:cs typeface="Inconsolata"/>
                <a:sym typeface="Inconsolata"/>
              </a:rPr>
              <a:t>touch</a:t>
            </a:r>
            <a:r>
              <a:rPr lang="en"/>
              <a:t>. </a:t>
            </a:r>
            <a:endParaRPr/>
          </a:p>
          <a:p>
            <a:pPr marL="457200" lvl="0" indent="-317500" algn="l" rtl="0">
              <a:spcBef>
                <a:spcPts val="1000"/>
              </a:spcBef>
              <a:spcAft>
                <a:spcPts val="0"/>
              </a:spcAft>
              <a:buSzPts val="1400"/>
              <a:buChar char="●"/>
            </a:pPr>
            <a:r>
              <a:rPr lang="en"/>
              <a:t>The argument is </a:t>
            </a:r>
            <a:r>
              <a:rPr lang="en" b="1">
                <a:latin typeface="Inconsolata"/>
                <a:ea typeface="Inconsolata"/>
                <a:cs typeface="Inconsolata"/>
                <a:sym typeface="Inconsolata"/>
              </a:rPr>
              <a:t>myfile</a:t>
            </a:r>
            <a:r>
              <a:rPr lang="en"/>
              <a:t>. </a:t>
            </a:r>
            <a:endParaRPr/>
          </a:p>
        </p:txBody>
      </p:sp>
      <p:sp>
        <p:nvSpPr>
          <p:cNvPr id="3226" name="Google Shape;3226;p174"/>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13</a:t>
            </a:fld>
            <a:endParaRPr sz="60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230"/>
        <p:cNvGrpSpPr/>
        <p:nvPr/>
      </p:nvGrpSpPr>
      <p:grpSpPr>
        <a:xfrm>
          <a:off x="0" y="0"/>
          <a:ext cx="0" cy="0"/>
          <a:chOff x="0" y="0"/>
          <a:chExt cx="0" cy="0"/>
        </a:xfrm>
      </p:grpSpPr>
      <p:pic>
        <p:nvPicPr>
          <p:cNvPr id="3231" name="Google Shape;3231;p175"/>
          <p:cNvPicPr preferRelativeResize="0"/>
          <p:nvPr/>
        </p:nvPicPr>
        <p:blipFill>
          <a:blip r:embed="rId3">
            <a:alphaModFix/>
          </a:blip>
          <a:stretch>
            <a:fillRect/>
          </a:stretch>
        </p:blipFill>
        <p:spPr>
          <a:xfrm>
            <a:off x="-56479" y="-31750"/>
            <a:ext cx="9200482" cy="5175249"/>
          </a:xfrm>
          <a:prstGeom prst="rect">
            <a:avLst/>
          </a:prstGeom>
          <a:noFill/>
          <a:ln>
            <a:noFill/>
          </a:ln>
        </p:spPr>
      </p:pic>
      <p:sp>
        <p:nvSpPr>
          <p:cNvPr id="3232" name="Google Shape;3232;p175"/>
          <p:cNvSpPr/>
          <p:nvPr/>
        </p:nvSpPr>
        <p:spPr>
          <a:xfrm>
            <a:off x="-92225" y="-31750"/>
            <a:ext cx="5026500" cy="5175300"/>
          </a:xfrm>
          <a:prstGeom prst="rect">
            <a:avLst/>
          </a:prstGeom>
          <a:solidFill>
            <a:srgbClr val="6D9EEB">
              <a:alpha val="860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175"/>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Expanding the Command Line</a:t>
            </a:r>
            <a:endParaRPr/>
          </a:p>
        </p:txBody>
      </p:sp>
      <p:sp>
        <p:nvSpPr>
          <p:cNvPr id="3234" name="Google Shape;3234;p175"/>
          <p:cNvSpPr txBox="1">
            <a:spLocks noGrp="1"/>
          </p:cNvSpPr>
          <p:nvPr>
            <p:ph type="subTitle" idx="1"/>
          </p:nvPr>
        </p:nvSpPr>
        <p:spPr>
          <a:xfrm>
            <a:off x="0" y="675975"/>
            <a:ext cx="5026500" cy="13521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Clr>
                <a:schemeClr val="dk1"/>
              </a:buClr>
              <a:buSzPts val="1100"/>
              <a:buFont typeface="Arial"/>
              <a:buNone/>
            </a:pPr>
            <a:r>
              <a:rPr lang="en" sz="1700"/>
              <a:t>IT professionals often need to run commands with more specific parameters than can be included in the command itself.</a:t>
            </a:r>
            <a:endParaRPr sz="1700">
              <a:highlight>
                <a:srgbClr val="FFFFFF"/>
              </a:highlight>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endParaRPr sz="1100">
              <a:latin typeface="Arial"/>
              <a:ea typeface="Arial"/>
              <a:cs typeface="Arial"/>
              <a:sym typeface="Arial"/>
            </a:endParaRPr>
          </a:p>
          <a:p>
            <a:pPr marL="0" lvl="0" indent="0" algn="l" rtl="0">
              <a:spcBef>
                <a:spcPts val="0"/>
              </a:spcBef>
              <a:spcAft>
                <a:spcPts val="0"/>
              </a:spcAft>
              <a:buNone/>
            </a:pPr>
            <a:endParaRPr/>
          </a:p>
        </p:txBody>
      </p:sp>
      <p:sp>
        <p:nvSpPr>
          <p:cNvPr id="3235" name="Google Shape;3235;p175"/>
          <p:cNvSpPr txBox="1">
            <a:spLocks noGrp="1"/>
          </p:cNvSpPr>
          <p:nvPr>
            <p:ph type="body" idx="3"/>
          </p:nvPr>
        </p:nvSpPr>
        <p:spPr>
          <a:xfrm>
            <a:off x="175" y="1962775"/>
            <a:ext cx="4540500" cy="2943900"/>
          </a:xfrm>
          <a:prstGeom prst="rect">
            <a:avLst/>
          </a:prstGeom>
        </p:spPr>
        <p:txBody>
          <a:bodyPr spcFirstLastPara="1" wrap="square" lIns="457200" tIns="0" rIns="457200" bIns="914400" anchor="t" anchorCtr="0">
            <a:noAutofit/>
          </a:bodyPr>
          <a:lstStyle/>
          <a:p>
            <a:pPr marL="0" lvl="0" indent="0" algn="l" rtl="0">
              <a:spcBef>
                <a:spcPts val="0"/>
              </a:spcBef>
              <a:spcAft>
                <a:spcPts val="0"/>
              </a:spcAft>
              <a:buNone/>
            </a:pPr>
            <a:r>
              <a:rPr lang="en" sz="1600">
                <a:latin typeface="Roboto Medium"/>
                <a:ea typeface="Roboto Medium"/>
                <a:cs typeface="Roboto Medium"/>
                <a:sym typeface="Roboto Medium"/>
              </a:rPr>
              <a:t>For example</a:t>
            </a:r>
            <a:r>
              <a:rPr lang="en" sz="1600"/>
              <a:t>: </a:t>
            </a:r>
            <a:endParaRPr sz="1600"/>
          </a:p>
          <a:p>
            <a:pPr marL="457200" lvl="0" indent="-330200" algn="l" rtl="0">
              <a:spcBef>
                <a:spcPts val="1000"/>
              </a:spcBef>
              <a:spcAft>
                <a:spcPts val="0"/>
              </a:spcAft>
              <a:buSzPts val="1600"/>
              <a:buChar char="●"/>
            </a:pPr>
            <a:r>
              <a:rPr lang="en" sz="1600"/>
              <a:t>You need to clean up server space. </a:t>
            </a:r>
            <a:endParaRPr sz="1600"/>
          </a:p>
          <a:p>
            <a:pPr marL="457200" lvl="0" indent="0" algn="l" rtl="0">
              <a:spcBef>
                <a:spcPts val="800"/>
              </a:spcBef>
              <a:spcAft>
                <a:spcPts val="0"/>
              </a:spcAft>
              <a:buNone/>
            </a:pPr>
            <a:r>
              <a:rPr lang="en" sz="1600"/>
              <a:t>You want to list out files by size, so you can delete the largest files first. </a:t>
            </a:r>
            <a:endParaRPr sz="1600"/>
          </a:p>
          <a:p>
            <a:pPr marL="457200" lvl="0" indent="0" algn="l" rtl="0">
              <a:spcBef>
                <a:spcPts val="800"/>
              </a:spcBef>
              <a:spcAft>
                <a:spcPts val="0"/>
              </a:spcAft>
              <a:buNone/>
            </a:pPr>
            <a:r>
              <a:rPr lang="en" sz="1600"/>
              <a:t>But the default behavior of the </a:t>
            </a:r>
            <a:r>
              <a:rPr lang="en" sz="1600">
                <a:latin typeface="Inconsolata"/>
                <a:ea typeface="Inconsolata"/>
                <a:cs typeface="Inconsolata"/>
                <a:sym typeface="Inconsolata"/>
              </a:rPr>
              <a:t>ls</a:t>
            </a:r>
            <a:r>
              <a:rPr lang="en" sz="1600"/>
              <a:t> command does not list out the files by size.</a:t>
            </a:r>
            <a:endParaRPr sz="1600"/>
          </a:p>
          <a:p>
            <a:pPr marL="0" lvl="0" indent="0" algn="l" rtl="0">
              <a:spcBef>
                <a:spcPts val="800"/>
              </a:spcBef>
              <a:spcAft>
                <a:spcPts val="800"/>
              </a:spcAft>
              <a:buNone/>
            </a:pPr>
            <a:endParaRPr/>
          </a:p>
        </p:txBody>
      </p:sp>
      <p:sp>
        <p:nvSpPr>
          <p:cNvPr id="3236" name="Google Shape;3236;p175"/>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solidFill>
                  <a:srgbClr val="FFFFFF"/>
                </a:solidFill>
              </a:rPr>
              <a:t>14</a:t>
            </a:fld>
            <a:endParaRPr sz="600">
              <a:solidFill>
                <a:srgbClr val="FFFFFF"/>
              </a:solidFill>
            </a:endParaRPr>
          </a:p>
        </p:txBody>
      </p:sp>
      <p:cxnSp>
        <p:nvCxnSpPr>
          <p:cNvPr id="3237" name="Google Shape;3237;p175"/>
          <p:cNvCxnSpPr/>
          <p:nvPr/>
        </p:nvCxnSpPr>
        <p:spPr>
          <a:xfrm>
            <a:off x="274375" y="640080"/>
            <a:ext cx="8595600" cy="10200"/>
          </a:xfrm>
          <a:prstGeom prst="straightConnector1">
            <a:avLst/>
          </a:prstGeom>
          <a:noFill/>
          <a:ln w="9525" cap="flat" cmpd="sng">
            <a:solidFill>
              <a:srgbClr val="CCCCCC"/>
            </a:solidFill>
            <a:prstDash val="solid"/>
            <a:round/>
            <a:headEnd type="none" w="med" len="med"/>
            <a:tailEnd type="none" w="med" len="med"/>
          </a:ln>
        </p:spPr>
      </p:cxn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0">
              <a:srgbClr val="C9DAF8"/>
            </a:gs>
            <a:gs pos="100000">
              <a:srgbClr val="6D9EEB"/>
            </a:gs>
          </a:gsLst>
          <a:path path="circle">
            <a:fillToRect l="50000" t="50000" r="50000" b="50000"/>
          </a:path>
          <a:tileRect/>
        </a:gradFill>
        <a:effectLst/>
      </p:bgPr>
    </p:bg>
    <p:spTree>
      <p:nvGrpSpPr>
        <p:cNvPr id="1" name="Shape 3241"/>
        <p:cNvGrpSpPr/>
        <p:nvPr/>
      </p:nvGrpSpPr>
      <p:grpSpPr>
        <a:xfrm>
          <a:off x="0" y="0"/>
          <a:ext cx="0" cy="0"/>
          <a:chOff x="0" y="0"/>
          <a:chExt cx="0" cy="0"/>
        </a:xfrm>
      </p:grpSpPr>
      <p:sp>
        <p:nvSpPr>
          <p:cNvPr id="3242" name="Google Shape;3242;p176"/>
          <p:cNvSpPr/>
          <p:nvPr/>
        </p:nvSpPr>
        <p:spPr>
          <a:xfrm rot="10800000">
            <a:off x="1226550" y="1812900"/>
            <a:ext cx="6748200" cy="3033300"/>
          </a:xfrm>
          <a:prstGeom prst="round2SameRect">
            <a:avLst>
              <a:gd name="adj1" fmla="val 4545"/>
              <a:gd name="adj2" fmla="val 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176"/>
          <p:cNvSpPr txBox="1">
            <a:spLocks noGrp="1"/>
          </p:cNvSpPr>
          <p:nvPr>
            <p:ph type="body" idx="3"/>
          </p:nvPr>
        </p:nvSpPr>
        <p:spPr>
          <a:xfrm>
            <a:off x="1226550" y="2045100"/>
            <a:ext cx="6040500" cy="1543500"/>
          </a:xfrm>
          <a:prstGeom prst="rect">
            <a:avLst/>
          </a:prstGeom>
        </p:spPr>
        <p:txBody>
          <a:bodyPr spcFirstLastPara="1" wrap="square" lIns="457200" tIns="0" rIns="457200" bIns="914400" anchor="t" anchorCtr="0">
            <a:noAutofit/>
          </a:bodyPr>
          <a:lstStyle/>
          <a:p>
            <a:pPr marL="0" lvl="0" indent="0" algn="l" rtl="0">
              <a:lnSpc>
                <a:spcPct val="115000"/>
              </a:lnSpc>
              <a:spcBef>
                <a:spcPts val="0"/>
              </a:spcBef>
              <a:spcAft>
                <a:spcPts val="0"/>
              </a:spcAft>
              <a:buClr>
                <a:schemeClr val="dk1"/>
              </a:buClr>
              <a:buSzPts val="1100"/>
              <a:buFont typeface="Arial"/>
              <a:buNone/>
            </a:pPr>
            <a:r>
              <a:rPr lang="en" sz="1600">
                <a:solidFill>
                  <a:schemeClr val="dk1"/>
                </a:solidFill>
              </a:rPr>
              <a:t>We can use the command</a:t>
            </a:r>
            <a:r>
              <a:rPr lang="en" sz="1600" b="1">
                <a:solidFill>
                  <a:schemeClr val="dk1"/>
                </a:solidFill>
                <a:latin typeface="Inconsolata"/>
                <a:ea typeface="Inconsolata"/>
                <a:cs typeface="Inconsolata"/>
                <a:sym typeface="Inconsolata"/>
              </a:rPr>
              <a:t> ls -S</a:t>
            </a:r>
            <a:r>
              <a:rPr lang="en" sz="1600">
                <a:solidFill>
                  <a:schemeClr val="dk1"/>
                </a:solidFill>
                <a:latin typeface="Inconsolata"/>
                <a:ea typeface="Inconsolata"/>
                <a:cs typeface="Inconsolata"/>
                <a:sym typeface="Inconsolata"/>
              </a:rPr>
              <a:t> </a:t>
            </a:r>
            <a:r>
              <a:rPr lang="en" sz="1600">
                <a:solidFill>
                  <a:schemeClr val="dk1"/>
                </a:solidFill>
              </a:rPr>
              <a:t>to list files by size.</a:t>
            </a:r>
            <a:endParaRPr sz="1600">
              <a:solidFill>
                <a:schemeClr val="dk1"/>
              </a:solidFill>
            </a:endParaRPr>
          </a:p>
          <a:p>
            <a:pPr marL="320040" lvl="0" indent="-193040" algn="l" rtl="0">
              <a:lnSpc>
                <a:spcPct val="115000"/>
              </a:lnSpc>
              <a:spcBef>
                <a:spcPts val="800"/>
              </a:spcBef>
              <a:spcAft>
                <a:spcPts val="0"/>
              </a:spcAft>
              <a:buClr>
                <a:schemeClr val="dk1"/>
              </a:buClr>
              <a:buSzPts val="1600"/>
              <a:buChar char="●"/>
            </a:pPr>
            <a:r>
              <a:rPr lang="en" sz="1600">
                <a:solidFill>
                  <a:schemeClr val="dk1"/>
                </a:solidFill>
              </a:rPr>
              <a:t>By default, </a:t>
            </a:r>
            <a:r>
              <a:rPr lang="en" b="1">
                <a:latin typeface="Inconsolata"/>
                <a:ea typeface="Inconsolata"/>
                <a:cs typeface="Inconsolata"/>
                <a:sym typeface="Inconsolata"/>
              </a:rPr>
              <a:t>ls</a:t>
            </a:r>
            <a:r>
              <a:rPr lang="en" sz="1600">
                <a:solidFill>
                  <a:schemeClr val="dk1"/>
                </a:solidFill>
              </a:rPr>
              <a:t> simply lists out the files in the current directory. The</a:t>
            </a:r>
            <a:r>
              <a:rPr lang="en" sz="1600" b="1">
                <a:solidFill>
                  <a:schemeClr val="dk1"/>
                </a:solidFill>
                <a:latin typeface="Inconsolata"/>
                <a:ea typeface="Inconsolata"/>
                <a:cs typeface="Inconsolata"/>
                <a:sym typeface="Inconsolata"/>
              </a:rPr>
              <a:t> -S</a:t>
            </a:r>
            <a:r>
              <a:rPr lang="en" sz="1600">
                <a:solidFill>
                  <a:schemeClr val="dk1"/>
                </a:solidFill>
              </a:rPr>
              <a:t> option modifies that behavior to list by size, largest first.</a:t>
            </a:r>
            <a:endParaRPr sz="1600">
              <a:solidFill>
                <a:schemeClr val="dk1"/>
              </a:solidFill>
            </a:endParaRPr>
          </a:p>
          <a:p>
            <a:pPr marL="320040" lvl="0" indent="-193040" algn="l" rtl="0">
              <a:lnSpc>
                <a:spcPct val="115000"/>
              </a:lnSpc>
              <a:spcBef>
                <a:spcPts val="800"/>
              </a:spcBef>
              <a:spcAft>
                <a:spcPts val="0"/>
              </a:spcAft>
              <a:buClr>
                <a:schemeClr val="dk1"/>
              </a:buClr>
              <a:buSzPts val="1600"/>
              <a:buChar char="●"/>
            </a:pPr>
            <a:r>
              <a:rPr lang="en" sz="1600">
                <a:solidFill>
                  <a:schemeClr val="dk1"/>
                </a:solidFill>
              </a:rPr>
              <a:t>The syntax for the above command:</a:t>
            </a:r>
            <a:endParaRPr sz="1600">
              <a:solidFill>
                <a:schemeClr val="dk1"/>
              </a:solidFill>
            </a:endParaRPr>
          </a:p>
          <a:p>
            <a:pPr marL="777240" lvl="1" indent="-193040" algn="l" rtl="0">
              <a:lnSpc>
                <a:spcPct val="115000"/>
              </a:lnSpc>
              <a:spcBef>
                <a:spcPts val="800"/>
              </a:spcBef>
              <a:spcAft>
                <a:spcPts val="0"/>
              </a:spcAft>
              <a:buClr>
                <a:srgbClr val="000000"/>
              </a:buClr>
              <a:buSzPts val="1600"/>
              <a:buChar char="○"/>
            </a:pPr>
            <a:r>
              <a:rPr lang="en" sz="1600" b="1">
                <a:latin typeface="Inconsolata"/>
                <a:ea typeface="Inconsolata"/>
                <a:cs typeface="Inconsolata"/>
                <a:sym typeface="Inconsolata"/>
              </a:rPr>
              <a:t>ls</a:t>
            </a:r>
            <a:r>
              <a:rPr lang="en" sz="1600"/>
              <a:t> is the command.</a:t>
            </a:r>
            <a:endParaRPr sz="1600"/>
          </a:p>
          <a:p>
            <a:pPr marL="777240" lvl="1" indent="-193040" algn="l" rtl="0">
              <a:lnSpc>
                <a:spcPct val="115000"/>
              </a:lnSpc>
              <a:spcBef>
                <a:spcPts val="800"/>
              </a:spcBef>
              <a:spcAft>
                <a:spcPts val="800"/>
              </a:spcAft>
              <a:buClr>
                <a:schemeClr val="dk1"/>
              </a:buClr>
              <a:buSzPts val="1600"/>
              <a:buChar char="○"/>
            </a:pPr>
            <a:r>
              <a:rPr lang="en" sz="1600" b="1">
                <a:latin typeface="Inconsolata"/>
                <a:ea typeface="Inconsolata"/>
                <a:cs typeface="Inconsolata"/>
                <a:sym typeface="Inconsolata"/>
              </a:rPr>
              <a:t>-S</a:t>
            </a:r>
            <a:r>
              <a:rPr lang="en" sz="1600"/>
              <a:t> </a:t>
            </a:r>
            <a:r>
              <a:rPr lang="en" sz="1600">
                <a:solidFill>
                  <a:schemeClr val="dk1"/>
                </a:solidFill>
              </a:rPr>
              <a:t>is the option.</a:t>
            </a:r>
            <a:endParaRPr sz="1800">
              <a:solidFill>
                <a:srgbClr val="24292E"/>
              </a:solidFill>
            </a:endParaRPr>
          </a:p>
        </p:txBody>
      </p:sp>
      <p:sp>
        <p:nvSpPr>
          <p:cNvPr id="3244" name="Google Shape;3244;p176"/>
          <p:cNvSpPr txBox="1">
            <a:spLocks noGrp="1"/>
          </p:cNvSpPr>
          <p:nvPr>
            <p:ph type="title"/>
          </p:nvPr>
        </p:nvSpPr>
        <p:spPr>
          <a:xfrm>
            <a:off x="-12300" y="0"/>
            <a:ext cx="9168600" cy="639300"/>
          </a:xfrm>
          <a:prstGeom prst="rect">
            <a:avLst/>
          </a:prstGeom>
        </p:spPr>
        <p:txBody>
          <a:bodyPr spcFirstLastPara="1" wrap="square" lIns="457200" tIns="182875" rIns="274300" bIns="91425" anchor="t" anchorCtr="0">
            <a:noAutofit/>
          </a:bodyPr>
          <a:lstStyle/>
          <a:p>
            <a:pPr marL="0" lvl="0" indent="0" algn="l" rtl="0">
              <a:spcBef>
                <a:spcPts val="0"/>
              </a:spcBef>
              <a:spcAft>
                <a:spcPts val="1400"/>
              </a:spcAft>
              <a:buNone/>
            </a:pPr>
            <a:r>
              <a:rPr lang="en"/>
              <a:t>Method One</a:t>
            </a:r>
            <a:endParaRPr/>
          </a:p>
        </p:txBody>
      </p:sp>
      <p:sp>
        <p:nvSpPr>
          <p:cNvPr id="3245" name="Google Shape;3245;p176"/>
          <p:cNvSpPr txBox="1"/>
          <p:nvPr/>
        </p:nvSpPr>
        <p:spPr>
          <a:xfrm>
            <a:off x="-12300" y="1238800"/>
            <a:ext cx="9144000" cy="639300"/>
          </a:xfrm>
          <a:prstGeom prst="rect">
            <a:avLst/>
          </a:prstGeom>
          <a:solidFill>
            <a:srgbClr val="000000"/>
          </a:soli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800"/>
              </a:spcAft>
              <a:buNone/>
            </a:pPr>
            <a:r>
              <a:rPr lang="en" sz="1800" b="1">
                <a:solidFill>
                  <a:srgbClr val="3BE73B"/>
                </a:solidFill>
                <a:latin typeface="Inconsolata"/>
                <a:ea typeface="Inconsolata"/>
                <a:cs typeface="Inconsolata"/>
                <a:sym typeface="Inconsolata"/>
              </a:rPr>
              <a:t>ls -S</a:t>
            </a:r>
            <a:endParaRPr sz="1800" b="1">
              <a:solidFill>
                <a:srgbClr val="3BE73B"/>
              </a:solidFill>
            </a:endParaRPr>
          </a:p>
        </p:txBody>
      </p:sp>
      <p:sp>
        <p:nvSpPr>
          <p:cNvPr id="3246" name="Google Shape;3246;p176"/>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15</a:t>
            </a:fld>
            <a:endParaRPr sz="600"/>
          </a:p>
        </p:txBody>
      </p:sp>
      <p:sp>
        <p:nvSpPr>
          <p:cNvPr id="3247" name="Google Shape;3247;p176"/>
          <p:cNvSpPr txBox="1"/>
          <p:nvPr/>
        </p:nvSpPr>
        <p:spPr>
          <a:xfrm>
            <a:off x="28650" y="639300"/>
            <a:ext cx="9144000" cy="639300"/>
          </a:xfrm>
          <a:prstGeom prst="rect">
            <a:avLst/>
          </a:prstGeom>
          <a:noFill/>
          <a:ln>
            <a:noFill/>
          </a:ln>
        </p:spPr>
        <p:txBody>
          <a:bodyPr spcFirstLastPara="1" wrap="square" lIns="91425" tIns="91425" rIns="91425" bIns="91425" anchor="t" anchorCtr="0">
            <a:noAutofit/>
          </a:bodyPr>
          <a:lstStyle/>
          <a:p>
            <a:pPr marL="342900" lvl="0" indent="0" algn="l" rtl="0">
              <a:spcBef>
                <a:spcPts val="0"/>
              </a:spcBef>
              <a:spcAft>
                <a:spcPts val="0"/>
              </a:spcAft>
              <a:buNone/>
            </a:pPr>
            <a:r>
              <a:rPr lang="en" sz="2200">
                <a:latin typeface="Roboto"/>
                <a:ea typeface="Roboto"/>
                <a:cs typeface="Roboto"/>
                <a:sym typeface="Roboto"/>
              </a:rPr>
              <a:t>Add an option to modify the command’s default behavior.</a:t>
            </a:r>
            <a:endParaRPr sz="2200">
              <a:latin typeface="Roboto"/>
              <a:ea typeface="Roboto"/>
              <a:cs typeface="Roboto"/>
              <a:sym typeface="Roboto"/>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0">
              <a:srgbClr val="C9DAF8"/>
            </a:gs>
            <a:gs pos="100000">
              <a:srgbClr val="6D9EEB"/>
            </a:gs>
          </a:gsLst>
          <a:path path="circle">
            <a:fillToRect l="50000" t="50000" r="50000" b="50000"/>
          </a:path>
          <a:tileRect/>
        </a:gradFill>
        <a:effectLst/>
      </p:bgPr>
    </p:bg>
    <p:spTree>
      <p:nvGrpSpPr>
        <p:cNvPr id="1" name="Shape 3251"/>
        <p:cNvGrpSpPr/>
        <p:nvPr/>
      </p:nvGrpSpPr>
      <p:grpSpPr>
        <a:xfrm>
          <a:off x="0" y="0"/>
          <a:ext cx="0" cy="0"/>
          <a:chOff x="0" y="0"/>
          <a:chExt cx="0" cy="0"/>
        </a:xfrm>
      </p:grpSpPr>
      <p:sp>
        <p:nvSpPr>
          <p:cNvPr id="3252" name="Google Shape;3252;p177"/>
          <p:cNvSpPr/>
          <p:nvPr/>
        </p:nvSpPr>
        <p:spPr>
          <a:xfrm rot="10800000">
            <a:off x="1226550" y="1812800"/>
            <a:ext cx="6748200" cy="3058200"/>
          </a:xfrm>
          <a:prstGeom prst="round2SameRect">
            <a:avLst>
              <a:gd name="adj1" fmla="val 4545"/>
              <a:gd name="adj2" fmla="val 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177"/>
          <p:cNvSpPr txBox="1">
            <a:spLocks noGrp="1"/>
          </p:cNvSpPr>
          <p:nvPr>
            <p:ph type="body" idx="3"/>
          </p:nvPr>
        </p:nvSpPr>
        <p:spPr>
          <a:xfrm>
            <a:off x="1226550" y="2045100"/>
            <a:ext cx="7195800" cy="1543500"/>
          </a:xfrm>
          <a:prstGeom prst="rect">
            <a:avLst/>
          </a:prstGeom>
        </p:spPr>
        <p:txBody>
          <a:bodyPr spcFirstLastPara="1" wrap="square" lIns="457200" tIns="0" rIns="457200" bIns="914400" anchor="t" anchorCtr="0">
            <a:noAutofit/>
          </a:bodyPr>
          <a:lstStyle/>
          <a:p>
            <a:pPr marL="0" lvl="0" indent="0" algn="l" rtl="0">
              <a:spcBef>
                <a:spcPts val="0"/>
              </a:spcBef>
              <a:spcAft>
                <a:spcPts val="0"/>
              </a:spcAft>
              <a:buNone/>
            </a:pPr>
            <a:r>
              <a:rPr lang="en" sz="1600" b="1">
                <a:solidFill>
                  <a:srgbClr val="24292E"/>
                </a:solidFill>
              </a:rPr>
              <a:t>Keep in mind:</a:t>
            </a:r>
            <a:endParaRPr sz="1600" b="1">
              <a:solidFill>
                <a:srgbClr val="24292E"/>
              </a:solidFill>
            </a:endParaRPr>
          </a:p>
          <a:p>
            <a:pPr marL="457200" lvl="0" indent="-330200" algn="l" rtl="0">
              <a:spcBef>
                <a:spcPts val="1000"/>
              </a:spcBef>
              <a:spcAft>
                <a:spcPts val="0"/>
              </a:spcAft>
              <a:buClr>
                <a:srgbClr val="24292E"/>
              </a:buClr>
              <a:buSzPts val="1600"/>
              <a:buChar char="●"/>
            </a:pPr>
            <a:r>
              <a:rPr lang="en" sz="1600">
                <a:solidFill>
                  <a:srgbClr val="24292E"/>
                </a:solidFill>
              </a:rPr>
              <a:t>Options always use a hyphen.</a:t>
            </a:r>
            <a:endParaRPr sz="1600">
              <a:solidFill>
                <a:srgbClr val="24292E"/>
              </a:solidFill>
            </a:endParaRPr>
          </a:p>
          <a:p>
            <a:pPr marL="457200" lvl="0" indent="-330200" algn="l" rtl="0">
              <a:spcBef>
                <a:spcPts val="1000"/>
              </a:spcBef>
              <a:spcAft>
                <a:spcPts val="0"/>
              </a:spcAft>
              <a:buClr>
                <a:srgbClr val="24292E"/>
              </a:buClr>
              <a:buSzPts val="1600"/>
              <a:buChar char="●"/>
            </a:pPr>
            <a:r>
              <a:rPr lang="en" sz="1600">
                <a:solidFill>
                  <a:srgbClr val="24292E"/>
                </a:solidFill>
              </a:rPr>
              <a:t>Options, just like commands, are case sensitive:</a:t>
            </a:r>
            <a:endParaRPr sz="1600">
              <a:solidFill>
                <a:srgbClr val="24292E"/>
              </a:solidFill>
            </a:endParaRPr>
          </a:p>
          <a:p>
            <a:pPr marL="777240" lvl="0" indent="-193040" algn="l" rtl="0">
              <a:spcBef>
                <a:spcPts val="1000"/>
              </a:spcBef>
              <a:spcAft>
                <a:spcPts val="0"/>
              </a:spcAft>
              <a:buClr>
                <a:srgbClr val="24292E"/>
              </a:buClr>
              <a:buSzPts val="1600"/>
              <a:buFont typeface="Arial"/>
              <a:buChar char="●"/>
            </a:pPr>
            <a:r>
              <a:rPr lang="en" sz="1600" b="1">
                <a:latin typeface="Inconsolata"/>
                <a:ea typeface="Inconsolata"/>
                <a:cs typeface="Inconsolata"/>
                <a:sym typeface="Inconsolata"/>
              </a:rPr>
              <a:t>-s</a:t>
            </a:r>
            <a:r>
              <a:rPr lang="en" sz="1600"/>
              <a:t> </a:t>
            </a:r>
            <a:r>
              <a:rPr lang="en" sz="1600">
                <a:solidFill>
                  <a:srgbClr val="24292E"/>
                </a:solidFill>
              </a:rPr>
              <a:t>provides a different result than</a:t>
            </a:r>
            <a:r>
              <a:rPr lang="en" sz="1600"/>
              <a:t> </a:t>
            </a:r>
            <a:r>
              <a:rPr lang="en" sz="1600" b="1">
                <a:latin typeface="Inconsolata"/>
                <a:ea typeface="Inconsolata"/>
                <a:cs typeface="Inconsolata"/>
                <a:sym typeface="Inconsolata"/>
              </a:rPr>
              <a:t>-S</a:t>
            </a:r>
            <a:r>
              <a:rPr lang="en" sz="1600" b="1"/>
              <a:t>. </a:t>
            </a:r>
            <a:r>
              <a:rPr lang="en" sz="1600">
                <a:solidFill>
                  <a:srgbClr val="24292E"/>
                </a:solidFill>
              </a:rPr>
              <a:t>The lowercase </a:t>
            </a:r>
            <a:r>
              <a:rPr lang="en" sz="1600" b="1">
                <a:latin typeface="Inconsolata"/>
                <a:ea typeface="Inconsolata"/>
                <a:cs typeface="Inconsolata"/>
                <a:sym typeface="Inconsolata"/>
              </a:rPr>
              <a:t>-s</a:t>
            </a:r>
            <a:r>
              <a:rPr lang="en" sz="1600"/>
              <a:t> </a:t>
            </a:r>
            <a:r>
              <a:rPr lang="en" sz="1600">
                <a:solidFill>
                  <a:srgbClr val="24292E"/>
                </a:solidFill>
              </a:rPr>
              <a:t>option prints the size</a:t>
            </a:r>
            <a:r>
              <a:rPr lang="en" sz="1600"/>
              <a:t> </a:t>
            </a:r>
            <a:r>
              <a:rPr lang="en" sz="1600">
                <a:solidFill>
                  <a:srgbClr val="24292E"/>
                </a:solidFill>
              </a:rPr>
              <a:t>of each file.</a:t>
            </a:r>
            <a:endParaRPr sz="1600">
              <a:solidFill>
                <a:srgbClr val="24292E"/>
              </a:solidFill>
            </a:endParaRPr>
          </a:p>
          <a:p>
            <a:pPr marL="457200" lvl="0" indent="-330200" algn="l" rtl="0">
              <a:spcBef>
                <a:spcPts val="1000"/>
              </a:spcBef>
              <a:spcAft>
                <a:spcPts val="0"/>
              </a:spcAft>
              <a:buClr>
                <a:srgbClr val="24292E"/>
              </a:buClr>
              <a:buSzPts val="1600"/>
              <a:buChar char="●"/>
            </a:pPr>
            <a:r>
              <a:rPr lang="en" sz="1600">
                <a:solidFill>
                  <a:srgbClr val="24292E"/>
                </a:solidFill>
              </a:rPr>
              <a:t>Options have different uses for different commands. </a:t>
            </a:r>
            <a:endParaRPr sz="1600">
              <a:solidFill>
                <a:srgbClr val="24292E"/>
              </a:solidFill>
            </a:endParaRPr>
          </a:p>
          <a:p>
            <a:pPr marL="777240" lvl="0" indent="-193040" algn="l" rtl="0">
              <a:spcBef>
                <a:spcPts val="1000"/>
              </a:spcBef>
              <a:spcAft>
                <a:spcPts val="0"/>
              </a:spcAft>
              <a:buClr>
                <a:srgbClr val="000000"/>
              </a:buClr>
              <a:buSzPts val="1600"/>
              <a:buFont typeface="Arial"/>
              <a:buChar char="●"/>
            </a:pPr>
            <a:r>
              <a:rPr lang="en" sz="1600" b="1">
                <a:latin typeface="Inconsolata"/>
                <a:ea typeface="Inconsolata"/>
                <a:cs typeface="Inconsolata"/>
                <a:sym typeface="Inconsolata"/>
              </a:rPr>
              <a:t>ls -s</a:t>
            </a:r>
            <a:r>
              <a:rPr lang="en" sz="1600"/>
              <a:t> will print the size of each file.</a:t>
            </a:r>
            <a:endParaRPr sz="1600"/>
          </a:p>
          <a:p>
            <a:pPr marL="777240" lvl="0" indent="-193040" algn="l" rtl="0">
              <a:spcBef>
                <a:spcPts val="0"/>
              </a:spcBef>
              <a:spcAft>
                <a:spcPts val="1000"/>
              </a:spcAft>
              <a:buClr>
                <a:srgbClr val="24292E"/>
              </a:buClr>
              <a:buSzPts val="1600"/>
              <a:buFont typeface="Arial"/>
              <a:buChar char="●"/>
            </a:pPr>
            <a:r>
              <a:rPr lang="en" sz="1600" b="1">
                <a:latin typeface="Inconsolata"/>
                <a:ea typeface="Inconsolata"/>
                <a:cs typeface="Inconsolata"/>
                <a:sym typeface="Inconsolata"/>
              </a:rPr>
              <a:t>cat -s</a:t>
            </a:r>
            <a:r>
              <a:rPr lang="en" sz="1600">
                <a:solidFill>
                  <a:srgbClr val="24292E"/>
                </a:solidFill>
              </a:rPr>
              <a:t> will suppress repeated empty output lines.</a:t>
            </a:r>
            <a:endParaRPr sz="1600">
              <a:solidFill>
                <a:schemeClr val="dk1"/>
              </a:solidFill>
            </a:endParaRPr>
          </a:p>
        </p:txBody>
      </p:sp>
      <p:sp>
        <p:nvSpPr>
          <p:cNvPr id="3254" name="Google Shape;3254;p177"/>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16</a:t>
            </a:fld>
            <a:endParaRPr sz="600"/>
          </a:p>
        </p:txBody>
      </p:sp>
      <p:sp>
        <p:nvSpPr>
          <p:cNvPr id="3255" name="Google Shape;3255;p177"/>
          <p:cNvSpPr txBox="1">
            <a:spLocks noGrp="1"/>
          </p:cNvSpPr>
          <p:nvPr>
            <p:ph type="title"/>
          </p:nvPr>
        </p:nvSpPr>
        <p:spPr>
          <a:xfrm>
            <a:off x="-12300" y="0"/>
            <a:ext cx="9168600" cy="6393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Method One</a:t>
            </a:r>
            <a:endParaRPr/>
          </a:p>
          <a:p>
            <a:pPr marL="0" lvl="0" indent="0" algn="l" rtl="0">
              <a:spcBef>
                <a:spcPts val="1400"/>
              </a:spcBef>
              <a:spcAft>
                <a:spcPts val="1000"/>
              </a:spcAft>
              <a:buNone/>
            </a:pPr>
            <a:endParaRPr/>
          </a:p>
        </p:txBody>
      </p:sp>
      <p:sp>
        <p:nvSpPr>
          <p:cNvPr id="3256" name="Google Shape;3256;p177"/>
          <p:cNvSpPr txBox="1"/>
          <p:nvPr/>
        </p:nvSpPr>
        <p:spPr>
          <a:xfrm>
            <a:off x="-12300" y="1238800"/>
            <a:ext cx="9144000" cy="639300"/>
          </a:xfrm>
          <a:prstGeom prst="rect">
            <a:avLst/>
          </a:prstGeom>
          <a:solidFill>
            <a:srgbClr val="000000"/>
          </a:soli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800"/>
              </a:spcAft>
              <a:buNone/>
            </a:pPr>
            <a:r>
              <a:rPr lang="en" sz="1800" b="1">
                <a:solidFill>
                  <a:srgbClr val="3BE73B"/>
                </a:solidFill>
                <a:latin typeface="Inconsolata"/>
                <a:ea typeface="Inconsolata"/>
                <a:cs typeface="Inconsolata"/>
                <a:sym typeface="Inconsolata"/>
              </a:rPr>
              <a:t>ls -S</a:t>
            </a:r>
            <a:endParaRPr sz="1800" b="1">
              <a:solidFill>
                <a:srgbClr val="3BE73B"/>
              </a:solidFill>
            </a:endParaRPr>
          </a:p>
        </p:txBody>
      </p:sp>
      <p:sp>
        <p:nvSpPr>
          <p:cNvPr id="3257" name="Google Shape;3257;p177"/>
          <p:cNvSpPr txBox="1"/>
          <p:nvPr/>
        </p:nvSpPr>
        <p:spPr>
          <a:xfrm>
            <a:off x="28650" y="639300"/>
            <a:ext cx="9144000" cy="639300"/>
          </a:xfrm>
          <a:prstGeom prst="rect">
            <a:avLst/>
          </a:prstGeom>
          <a:noFill/>
          <a:ln>
            <a:noFill/>
          </a:ln>
        </p:spPr>
        <p:txBody>
          <a:bodyPr spcFirstLastPara="1" wrap="square" lIns="91425" tIns="91425" rIns="91425" bIns="91425" anchor="t" anchorCtr="0">
            <a:noAutofit/>
          </a:bodyPr>
          <a:lstStyle/>
          <a:p>
            <a:pPr marL="342900" lvl="0" indent="0" algn="l" rtl="0">
              <a:spcBef>
                <a:spcPts val="0"/>
              </a:spcBef>
              <a:spcAft>
                <a:spcPts val="0"/>
              </a:spcAft>
              <a:buNone/>
            </a:pPr>
            <a:r>
              <a:rPr lang="en" sz="2200">
                <a:latin typeface="Roboto"/>
                <a:ea typeface="Roboto"/>
                <a:cs typeface="Roboto"/>
                <a:sym typeface="Roboto"/>
              </a:rPr>
              <a:t>Add an option to modify the command’s default behavior.</a:t>
            </a:r>
            <a:endParaRPr sz="2200">
              <a:latin typeface="Roboto"/>
              <a:ea typeface="Roboto"/>
              <a:cs typeface="Roboto"/>
              <a:sym typeface="Roboto"/>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a:gsLst>
            <a:gs pos="0">
              <a:srgbClr val="C9DAF8"/>
            </a:gs>
            <a:gs pos="100000">
              <a:srgbClr val="6D9EEB"/>
            </a:gs>
          </a:gsLst>
          <a:path path="circle">
            <a:fillToRect l="50000" t="50000" r="50000" b="50000"/>
          </a:path>
          <a:tileRect/>
        </a:gradFill>
        <a:effectLst/>
      </p:bgPr>
    </p:bg>
    <p:spTree>
      <p:nvGrpSpPr>
        <p:cNvPr id="1" name="Shape 3261"/>
        <p:cNvGrpSpPr/>
        <p:nvPr/>
      </p:nvGrpSpPr>
      <p:grpSpPr>
        <a:xfrm>
          <a:off x="0" y="0"/>
          <a:ext cx="0" cy="0"/>
          <a:chOff x="0" y="0"/>
          <a:chExt cx="0" cy="0"/>
        </a:xfrm>
      </p:grpSpPr>
      <p:sp>
        <p:nvSpPr>
          <p:cNvPr id="3262" name="Google Shape;3262;p178"/>
          <p:cNvSpPr/>
          <p:nvPr/>
        </p:nvSpPr>
        <p:spPr>
          <a:xfrm rot="10800000">
            <a:off x="997950" y="1812875"/>
            <a:ext cx="7263900" cy="3151800"/>
          </a:xfrm>
          <a:prstGeom prst="round2SameRect">
            <a:avLst>
              <a:gd name="adj1" fmla="val 4545"/>
              <a:gd name="adj2" fmla="val 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178"/>
          <p:cNvSpPr/>
          <p:nvPr/>
        </p:nvSpPr>
        <p:spPr>
          <a:xfrm rot="10800000">
            <a:off x="993200" y="1812875"/>
            <a:ext cx="7283700" cy="3151800"/>
          </a:xfrm>
          <a:prstGeom prst="round2SameRect">
            <a:avLst>
              <a:gd name="adj1" fmla="val 4545"/>
              <a:gd name="adj2" fmla="val 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178"/>
          <p:cNvSpPr txBox="1">
            <a:spLocks noGrp="1"/>
          </p:cNvSpPr>
          <p:nvPr>
            <p:ph type="body" idx="3"/>
          </p:nvPr>
        </p:nvSpPr>
        <p:spPr>
          <a:xfrm>
            <a:off x="993200" y="2045100"/>
            <a:ext cx="7263900" cy="2190600"/>
          </a:xfrm>
          <a:prstGeom prst="rect">
            <a:avLst/>
          </a:prstGeom>
        </p:spPr>
        <p:txBody>
          <a:bodyPr spcFirstLastPara="1" wrap="square" lIns="457200" tIns="0" rIns="457200" bIns="914400" anchor="t" anchorCtr="0">
            <a:noAutofit/>
          </a:bodyPr>
          <a:lstStyle/>
          <a:p>
            <a:pPr marL="457200" lvl="0" indent="-330200" algn="l" rtl="0">
              <a:lnSpc>
                <a:spcPct val="115000"/>
              </a:lnSpc>
              <a:spcBef>
                <a:spcPts val="0"/>
              </a:spcBef>
              <a:spcAft>
                <a:spcPts val="0"/>
              </a:spcAft>
              <a:buSzPts val="1600"/>
              <a:buChar char="●"/>
            </a:pPr>
            <a:r>
              <a:rPr lang="en" sz="1600">
                <a:solidFill>
                  <a:schemeClr val="dk1"/>
                </a:solidFill>
              </a:rPr>
              <a:t>This command displays the line numbers of </a:t>
            </a:r>
            <a:r>
              <a:rPr lang="en" sz="1600" b="1">
                <a:solidFill>
                  <a:srgbClr val="24292E"/>
                </a:solidFill>
                <a:latin typeface="Inconsolata"/>
                <a:ea typeface="Inconsolata"/>
                <a:cs typeface="Inconsolata"/>
                <a:sym typeface="Inconsolata"/>
              </a:rPr>
              <a:t>logfile1.txt</a:t>
            </a:r>
            <a:r>
              <a:rPr lang="en" sz="1600" b="1">
                <a:solidFill>
                  <a:schemeClr val="dk1"/>
                </a:solidFill>
              </a:rPr>
              <a:t>.</a:t>
            </a:r>
            <a:endParaRPr sz="1600" b="1">
              <a:solidFill>
                <a:schemeClr val="dk1"/>
              </a:solidFill>
            </a:endParaRPr>
          </a:p>
          <a:p>
            <a:pPr marL="457200" lvl="0" indent="-330200" algn="l" rtl="0">
              <a:lnSpc>
                <a:spcPct val="115000"/>
              </a:lnSpc>
              <a:spcBef>
                <a:spcPts val="1000"/>
              </a:spcBef>
              <a:spcAft>
                <a:spcPts val="0"/>
              </a:spcAft>
              <a:buSzPts val="1600"/>
              <a:buChar char="●"/>
            </a:pPr>
            <a:r>
              <a:rPr lang="en" sz="1600">
                <a:solidFill>
                  <a:schemeClr val="dk1"/>
                </a:solidFill>
              </a:rPr>
              <a:t>By default, the </a:t>
            </a:r>
            <a:r>
              <a:rPr lang="en" sz="1600" b="1">
                <a:latin typeface="Inconsolata"/>
                <a:ea typeface="Inconsolata"/>
                <a:cs typeface="Inconsolata"/>
                <a:sym typeface="Inconsolata"/>
              </a:rPr>
              <a:t>cat</a:t>
            </a:r>
            <a:r>
              <a:rPr lang="en" sz="1600">
                <a:solidFill>
                  <a:schemeClr val="dk1"/>
                </a:solidFill>
              </a:rPr>
              <a:t> command concatenates multiple files or displays the contents of a single file.</a:t>
            </a:r>
            <a:endParaRPr sz="1600"/>
          </a:p>
          <a:p>
            <a:pPr marL="457200" lvl="0" indent="-330200" algn="l" rtl="0">
              <a:lnSpc>
                <a:spcPct val="115000"/>
              </a:lnSpc>
              <a:spcBef>
                <a:spcPts val="1000"/>
              </a:spcBef>
              <a:spcAft>
                <a:spcPts val="1000"/>
              </a:spcAft>
              <a:buSzPts val="1600"/>
              <a:buChar char="●"/>
            </a:pPr>
            <a:r>
              <a:rPr lang="en" sz="1600">
                <a:solidFill>
                  <a:schemeClr val="dk1"/>
                </a:solidFill>
              </a:rPr>
              <a:t>Adding the optio</a:t>
            </a:r>
            <a:r>
              <a:rPr lang="en" sz="1600"/>
              <a:t>n </a:t>
            </a:r>
            <a:r>
              <a:rPr lang="en" sz="1600" b="1">
                <a:latin typeface="Inconsolata"/>
                <a:ea typeface="Inconsolata"/>
                <a:cs typeface="Inconsolata"/>
                <a:sym typeface="Inconsolata"/>
              </a:rPr>
              <a:t>-n</a:t>
            </a:r>
            <a:r>
              <a:rPr lang="en" sz="1600"/>
              <a:t> </a:t>
            </a:r>
            <a:r>
              <a:rPr lang="en" sz="1600">
                <a:solidFill>
                  <a:schemeClr val="dk1"/>
                </a:solidFill>
              </a:rPr>
              <a:t>modifies the behavior by displaying the line numbers preceding each line. </a:t>
            </a:r>
            <a:endParaRPr sz="1600">
              <a:solidFill>
                <a:srgbClr val="24292E"/>
              </a:solidFill>
            </a:endParaRPr>
          </a:p>
        </p:txBody>
      </p:sp>
      <p:sp>
        <p:nvSpPr>
          <p:cNvPr id="3265" name="Google Shape;3265;p178"/>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17</a:t>
            </a:fld>
            <a:endParaRPr sz="600"/>
          </a:p>
        </p:txBody>
      </p:sp>
      <p:sp>
        <p:nvSpPr>
          <p:cNvPr id="3266" name="Google Shape;3266;p178"/>
          <p:cNvSpPr txBox="1">
            <a:spLocks noGrp="1"/>
          </p:cNvSpPr>
          <p:nvPr>
            <p:ph type="title"/>
          </p:nvPr>
        </p:nvSpPr>
        <p:spPr>
          <a:xfrm>
            <a:off x="-12300" y="0"/>
            <a:ext cx="9168600" cy="6393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Method Two</a:t>
            </a:r>
            <a:endParaRPr/>
          </a:p>
          <a:p>
            <a:pPr marL="0" lvl="0" indent="0" algn="l" rtl="0">
              <a:spcBef>
                <a:spcPts val="1400"/>
              </a:spcBef>
              <a:spcAft>
                <a:spcPts val="1000"/>
              </a:spcAft>
              <a:buNone/>
            </a:pPr>
            <a:endParaRPr/>
          </a:p>
        </p:txBody>
      </p:sp>
      <p:sp>
        <p:nvSpPr>
          <p:cNvPr id="3267" name="Google Shape;3267;p178"/>
          <p:cNvSpPr txBox="1"/>
          <p:nvPr/>
        </p:nvSpPr>
        <p:spPr>
          <a:xfrm>
            <a:off x="0" y="1238800"/>
            <a:ext cx="9144000" cy="639300"/>
          </a:xfrm>
          <a:prstGeom prst="rect">
            <a:avLst/>
          </a:prstGeom>
          <a:solidFill>
            <a:srgbClr val="000000"/>
          </a:solidFill>
          <a:ln>
            <a:noFill/>
          </a:ln>
        </p:spPr>
        <p:txBody>
          <a:bodyPr spcFirstLastPara="1" wrap="square" lIns="91425" tIns="91425" rIns="91425" bIns="91425" anchor="ctr" anchorCtr="0">
            <a:noAutofit/>
          </a:bodyPr>
          <a:lstStyle/>
          <a:p>
            <a:pPr marL="0" lvl="0" indent="0" algn="ctr" rtl="0">
              <a:spcBef>
                <a:spcPts val="0"/>
              </a:spcBef>
              <a:spcAft>
                <a:spcPts val="800"/>
              </a:spcAft>
              <a:buNone/>
            </a:pPr>
            <a:r>
              <a:rPr lang="en" sz="1800" b="1">
                <a:solidFill>
                  <a:srgbClr val="3BE73B"/>
                </a:solidFill>
                <a:latin typeface="Inconsolata"/>
                <a:ea typeface="Inconsolata"/>
                <a:cs typeface="Inconsolata"/>
                <a:sym typeface="Inconsolata"/>
              </a:rPr>
              <a:t>cat -n logfile1.txt</a:t>
            </a:r>
            <a:endParaRPr sz="1800" b="1">
              <a:solidFill>
                <a:srgbClr val="3BE73B"/>
              </a:solidFill>
              <a:latin typeface="Inconsolata"/>
              <a:ea typeface="Inconsolata"/>
              <a:cs typeface="Inconsolata"/>
              <a:sym typeface="Inconsolata"/>
            </a:endParaRPr>
          </a:p>
        </p:txBody>
      </p:sp>
      <p:sp>
        <p:nvSpPr>
          <p:cNvPr id="3268" name="Google Shape;3268;p178"/>
          <p:cNvSpPr txBox="1"/>
          <p:nvPr/>
        </p:nvSpPr>
        <p:spPr>
          <a:xfrm>
            <a:off x="28650" y="639300"/>
            <a:ext cx="9144000" cy="957000"/>
          </a:xfrm>
          <a:prstGeom prst="rect">
            <a:avLst/>
          </a:prstGeom>
          <a:noFill/>
          <a:ln>
            <a:noFill/>
          </a:ln>
        </p:spPr>
        <p:txBody>
          <a:bodyPr spcFirstLastPara="1" wrap="square" lIns="91425" tIns="91425" rIns="91425" bIns="91425" anchor="t" anchorCtr="0">
            <a:noAutofit/>
          </a:bodyPr>
          <a:lstStyle/>
          <a:p>
            <a:pPr marL="342900" lvl="0" indent="0" algn="l" rtl="0">
              <a:spcBef>
                <a:spcPts val="0"/>
              </a:spcBef>
              <a:spcAft>
                <a:spcPts val="0"/>
              </a:spcAft>
              <a:buNone/>
            </a:pPr>
            <a:r>
              <a:rPr lang="en" sz="2200">
                <a:latin typeface="Roboto"/>
                <a:ea typeface="Roboto"/>
                <a:cs typeface="Roboto"/>
                <a:sym typeface="Roboto"/>
              </a:rPr>
              <a:t>Add an option and an argument to modify the default behavior.</a:t>
            </a:r>
            <a:endParaRPr sz="2200">
              <a:latin typeface="Roboto"/>
              <a:ea typeface="Roboto"/>
              <a:cs typeface="Roboto"/>
              <a:sym typeface="Roboto"/>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a:gsLst>
            <a:gs pos="0">
              <a:srgbClr val="C9DAF8"/>
            </a:gs>
            <a:gs pos="100000">
              <a:srgbClr val="6D9EEB"/>
            </a:gs>
          </a:gsLst>
          <a:path path="circle">
            <a:fillToRect l="50000" t="50000" r="50000" b="50000"/>
          </a:path>
          <a:tileRect/>
        </a:gradFill>
        <a:effectLst/>
      </p:bgPr>
    </p:bg>
    <p:spTree>
      <p:nvGrpSpPr>
        <p:cNvPr id="1" name="Shape 3272"/>
        <p:cNvGrpSpPr/>
        <p:nvPr/>
      </p:nvGrpSpPr>
      <p:grpSpPr>
        <a:xfrm>
          <a:off x="0" y="0"/>
          <a:ext cx="0" cy="0"/>
          <a:chOff x="0" y="0"/>
          <a:chExt cx="0" cy="0"/>
        </a:xfrm>
      </p:grpSpPr>
      <p:sp>
        <p:nvSpPr>
          <p:cNvPr id="3273" name="Google Shape;3273;p179"/>
          <p:cNvSpPr/>
          <p:nvPr/>
        </p:nvSpPr>
        <p:spPr>
          <a:xfrm rot="10800000">
            <a:off x="997950" y="1812875"/>
            <a:ext cx="7263900" cy="3151800"/>
          </a:xfrm>
          <a:prstGeom prst="round2SameRect">
            <a:avLst>
              <a:gd name="adj1" fmla="val 4545"/>
              <a:gd name="adj2" fmla="val 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179"/>
          <p:cNvSpPr txBox="1">
            <a:spLocks noGrp="1"/>
          </p:cNvSpPr>
          <p:nvPr>
            <p:ph type="body" idx="3"/>
          </p:nvPr>
        </p:nvSpPr>
        <p:spPr>
          <a:xfrm>
            <a:off x="997950" y="2045100"/>
            <a:ext cx="7332000" cy="2256300"/>
          </a:xfrm>
          <a:prstGeom prst="rect">
            <a:avLst/>
          </a:prstGeom>
        </p:spPr>
        <p:txBody>
          <a:bodyPr spcFirstLastPara="1" wrap="square" lIns="457200" tIns="0" rIns="457200" bIns="914400" anchor="t" anchorCtr="0">
            <a:noAutofit/>
          </a:bodyPr>
          <a:lstStyle/>
          <a:p>
            <a:pPr marL="457200" lvl="0" indent="-330200" algn="l" rtl="0">
              <a:lnSpc>
                <a:spcPct val="114000"/>
              </a:lnSpc>
              <a:spcBef>
                <a:spcPts val="0"/>
              </a:spcBef>
              <a:spcAft>
                <a:spcPts val="0"/>
              </a:spcAft>
              <a:buClr>
                <a:srgbClr val="24292E"/>
              </a:buClr>
              <a:buSzPts val="1600"/>
              <a:buChar char="●"/>
            </a:pPr>
            <a:r>
              <a:rPr lang="en" sz="1600">
                <a:solidFill>
                  <a:srgbClr val="24292E"/>
                </a:solidFill>
              </a:rPr>
              <a:t>This command previews the first four lines of </a:t>
            </a:r>
            <a:r>
              <a:rPr lang="en" sz="1600" b="1">
                <a:solidFill>
                  <a:srgbClr val="24292E"/>
                </a:solidFill>
                <a:latin typeface="Inconsolata"/>
                <a:ea typeface="Inconsolata"/>
                <a:cs typeface="Inconsolata"/>
                <a:sym typeface="Inconsolata"/>
              </a:rPr>
              <a:t>logfile1.txt</a:t>
            </a:r>
            <a:r>
              <a:rPr lang="en" sz="1600">
                <a:solidFill>
                  <a:srgbClr val="24292E"/>
                </a:solidFill>
              </a:rPr>
              <a:t>.</a:t>
            </a:r>
            <a:endParaRPr sz="1600">
              <a:solidFill>
                <a:srgbClr val="24292E"/>
              </a:solidFill>
            </a:endParaRPr>
          </a:p>
          <a:p>
            <a:pPr marL="457200" lvl="0" indent="-330200" algn="l" rtl="0">
              <a:lnSpc>
                <a:spcPct val="114000"/>
              </a:lnSpc>
              <a:spcBef>
                <a:spcPts val="1000"/>
              </a:spcBef>
              <a:spcAft>
                <a:spcPts val="0"/>
              </a:spcAft>
              <a:buClr>
                <a:srgbClr val="24292E"/>
              </a:buClr>
              <a:buSzPts val="1600"/>
              <a:buChar char="●"/>
            </a:pPr>
            <a:r>
              <a:rPr lang="en" sz="1600">
                <a:solidFill>
                  <a:srgbClr val="24292E"/>
                </a:solidFill>
              </a:rPr>
              <a:t>By default,</a:t>
            </a:r>
            <a:r>
              <a:rPr lang="en" sz="1600"/>
              <a:t> </a:t>
            </a:r>
            <a:r>
              <a:rPr lang="en" sz="1600" b="1">
                <a:latin typeface="Inconsolata"/>
                <a:ea typeface="Inconsolata"/>
                <a:cs typeface="Inconsolata"/>
                <a:sym typeface="Inconsolata"/>
              </a:rPr>
              <a:t>head</a:t>
            </a:r>
            <a:r>
              <a:rPr lang="en" sz="1600"/>
              <a:t> </a:t>
            </a:r>
            <a:r>
              <a:rPr lang="en" sz="1600">
                <a:solidFill>
                  <a:srgbClr val="24292E"/>
                </a:solidFill>
              </a:rPr>
              <a:t>displays the top 10 lines of a file.</a:t>
            </a:r>
            <a:endParaRPr sz="1600">
              <a:solidFill>
                <a:srgbClr val="24292E"/>
              </a:solidFill>
            </a:endParaRPr>
          </a:p>
          <a:p>
            <a:pPr marL="457200" lvl="0" indent="-330200" algn="l" rtl="0">
              <a:lnSpc>
                <a:spcPct val="114000"/>
              </a:lnSpc>
              <a:spcBef>
                <a:spcPts val="1000"/>
              </a:spcBef>
              <a:spcAft>
                <a:spcPts val="0"/>
              </a:spcAft>
              <a:buClr>
                <a:srgbClr val="24292E"/>
              </a:buClr>
              <a:buSzPts val="1600"/>
              <a:buChar char="●"/>
            </a:pPr>
            <a:r>
              <a:rPr lang="en" sz="1600"/>
              <a:t>The</a:t>
            </a:r>
            <a:r>
              <a:rPr lang="en" sz="1600">
                <a:latin typeface="Inconsolata"/>
                <a:ea typeface="Inconsolata"/>
                <a:cs typeface="Inconsolata"/>
                <a:sym typeface="Inconsolata"/>
              </a:rPr>
              <a:t> </a:t>
            </a:r>
            <a:r>
              <a:rPr lang="en" sz="1600"/>
              <a:t>option</a:t>
            </a:r>
            <a:r>
              <a:rPr lang="en" sz="1600" b="1"/>
              <a:t> </a:t>
            </a:r>
            <a:r>
              <a:rPr lang="en" sz="1600" b="1">
                <a:latin typeface="Inconsolata"/>
                <a:ea typeface="Inconsolata"/>
                <a:cs typeface="Inconsolata"/>
                <a:sym typeface="Inconsolata"/>
              </a:rPr>
              <a:t>-n</a:t>
            </a:r>
            <a:r>
              <a:rPr lang="en" sz="1600"/>
              <a:t> </a:t>
            </a:r>
            <a:r>
              <a:rPr lang="en" sz="1600">
                <a:solidFill>
                  <a:srgbClr val="24292E"/>
                </a:solidFill>
              </a:rPr>
              <a:t>changes the number of lines displayed.</a:t>
            </a:r>
            <a:endParaRPr sz="1600">
              <a:solidFill>
                <a:srgbClr val="24292E"/>
              </a:solidFill>
            </a:endParaRPr>
          </a:p>
          <a:p>
            <a:pPr marL="777240" lvl="1" indent="-193040" algn="l" rtl="0">
              <a:lnSpc>
                <a:spcPct val="114000"/>
              </a:lnSpc>
              <a:spcBef>
                <a:spcPts val="1000"/>
              </a:spcBef>
              <a:spcAft>
                <a:spcPts val="0"/>
              </a:spcAft>
              <a:buClr>
                <a:srgbClr val="24292E"/>
              </a:buClr>
              <a:buSzPts val="1600"/>
              <a:buFont typeface="Arial"/>
              <a:buChar char="○"/>
            </a:pPr>
            <a:r>
              <a:rPr lang="en" sz="1600" b="1">
                <a:latin typeface="Inconsolata"/>
                <a:ea typeface="Inconsolata"/>
                <a:cs typeface="Inconsolata"/>
                <a:sym typeface="Inconsolata"/>
              </a:rPr>
              <a:t>-n</a:t>
            </a:r>
            <a:r>
              <a:rPr lang="en" sz="1600"/>
              <a:t> </a:t>
            </a:r>
            <a:r>
              <a:rPr lang="en" sz="1600">
                <a:solidFill>
                  <a:srgbClr val="24292E"/>
                </a:solidFill>
              </a:rPr>
              <a:t>requires a </a:t>
            </a:r>
            <a:r>
              <a:rPr lang="en" sz="1600" b="1">
                <a:solidFill>
                  <a:srgbClr val="24292E"/>
                </a:solidFill>
              </a:rPr>
              <a:t>parameter</a:t>
            </a:r>
            <a:r>
              <a:rPr lang="en" sz="1600">
                <a:solidFill>
                  <a:srgbClr val="24292E"/>
                </a:solidFill>
              </a:rPr>
              <a:t> specifying the number of lines.</a:t>
            </a:r>
            <a:endParaRPr sz="1600">
              <a:solidFill>
                <a:srgbClr val="24292E"/>
              </a:solidFill>
            </a:endParaRPr>
          </a:p>
          <a:p>
            <a:pPr marL="777240" lvl="1" indent="-193040" algn="l" rtl="0">
              <a:lnSpc>
                <a:spcPct val="115000"/>
              </a:lnSpc>
              <a:spcBef>
                <a:spcPts val="0"/>
              </a:spcBef>
              <a:spcAft>
                <a:spcPts val="0"/>
              </a:spcAft>
              <a:buClr>
                <a:srgbClr val="24292E"/>
              </a:buClr>
              <a:buSzPts val="1600"/>
              <a:buFont typeface="Roboto"/>
              <a:buChar char="○"/>
            </a:pPr>
            <a:r>
              <a:rPr lang="en" sz="1600">
                <a:solidFill>
                  <a:srgbClr val="24292E"/>
                </a:solidFill>
              </a:rPr>
              <a:t>Parameters provide additional details on how to modify a command’s default behavior.</a:t>
            </a:r>
            <a:endParaRPr sz="1600">
              <a:solidFill>
                <a:schemeClr val="dk1"/>
              </a:solidFill>
            </a:endParaRPr>
          </a:p>
        </p:txBody>
      </p:sp>
      <p:sp>
        <p:nvSpPr>
          <p:cNvPr id="3275" name="Google Shape;3275;p179"/>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18</a:t>
            </a:fld>
            <a:endParaRPr sz="600"/>
          </a:p>
        </p:txBody>
      </p:sp>
      <p:sp>
        <p:nvSpPr>
          <p:cNvPr id="3276" name="Google Shape;3276;p179"/>
          <p:cNvSpPr txBox="1">
            <a:spLocks noGrp="1"/>
          </p:cNvSpPr>
          <p:nvPr>
            <p:ph type="title"/>
          </p:nvPr>
        </p:nvSpPr>
        <p:spPr>
          <a:xfrm>
            <a:off x="-12300" y="0"/>
            <a:ext cx="9168600" cy="6393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Method Three</a:t>
            </a:r>
            <a:endParaRPr/>
          </a:p>
          <a:p>
            <a:pPr marL="0" lvl="0" indent="0" algn="l" rtl="0">
              <a:spcBef>
                <a:spcPts val="1400"/>
              </a:spcBef>
              <a:spcAft>
                <a:spcPts val="0"/>
              </a:spcAft>
              <a:buClr>
                <a:srgbClr val="000000"/>
              </a:buClr>
              <a:buSzPts val="1100"/>
              <a:buFont typeface="Arial"/>
              <a:buNone/>
            </a:pPr>
            <a:endParaRPr/>
          </a:p>
        </p:txBody>
      </p:sp>
      <p:sp>
        <p:nvSpPr>
          <p:cNvPr id="3277" name="Google Shape;3277;p179"/>
          <p:cNvSpPr txBox="1"/>
          <p:nvPr/>
        </p:nvSpPr>
        <p:spPr>
          <a:xfrm>
            <a:off x="0" y="1238800"/>
            <a:ext cx="9144000" cy="639300"/>
          </a:xfrm>
          <a:prstGeom prst="rect">
            <a:avLst/>
          </a:prstGeom>
          <a:solidFill>
            <a:srgbClr val="000000"/>
          </a:solidFill>
          <a:ln>
            <a:noFill/>
          </a:ln>
        </p:spPr>
        <p:txBody>
          <a:bodyPr spcFirstLastPara="1" wrap="square" lIns="91425" tIns="91425" rIns="91425" bIns="91425" anchor="ctr" anchorCtr="0">
            <a:noAutofit/>
          </a:bodyPr>
          <a:lstStyle/>
          <a:p>
            <a:pPr marL="0" lvl="0" indent="0" algn="ctr" rtl="0">
              <a:spcBef>
                <a:spcPts val="0"/>
              </a:spcBef>
              <a:spcAft>
                <a:spcPts val="800"/>
              </a:spcAft>
              <a:buNone/>
            </a:pPr>
            <a:r>
              <a:rPr lang="en" sz="1800" b="1">
                <a:solidFill>
                  <a:srgbClr val="3BE73B"/>
                </a:solidFill>
                <a:latin typeface="Inconsolata"/>
                <a:ea typeface="Inconsolata"/>
                <a:cs typeface="Inconsolata"/>
                <a:sym typeface="Inconsolata"/>
              </a:rPr>
              <a:t>head -n 4 logfile.txt</a:t>
            </a:r>
            <a:endParaRPr sz="1800" b="1">
              <a:solidFill>
                <a:srgbClr val="3BE73B"/>
              </a:solidFill>
              <a:latin typeface="Inconsolata"/>
              <a:ea typeface="Inconsolata"/>
              <a:cs typeface="Inconsolata"/>
              <a:sym typeface="Inconsolata"/>
            </a:endParaRPr>
          </a:p>
        </p:txBody>
      </p:sp>
      <p:sp>
        <p:nvSpPr>
          <p:cNvPr id="3278" name="Google Shape;3278;p179"/>
          <p:cNvSpPr txBox="1"/>
          <p:nvPr/>
        </p:nvSpPr>
        <p:spPr>
          <a:xfrm>
            <a:off x="57900" y="639300"/>
            <a:ext cx="9144000" cy="886800"/>
          </a:xfrm>
          <a:prstGeom prst="rect">
            <a:avLst/>
          </a:prstGeom>
          <a:noFill/>
          <a:ln>
            <a:noFill/>
          </a:ln>
        </p:spPr>
        <p:txBody>
          <a:bodyPr spcFirstLastPara="1" wrap="square" lIns="91425" tIns="91425" rIns="91425" bIns="91425" anchor="t" anchorCtr="0">
            <a:noAutofit/>
          </a:bodyPr>
          <a:lstStyle/>
          <a:p>
            <a:pPr marL="285750" lvl="0" indent="0" algn="l" rtl="0">
              <a:spcBef>
                <a:spcPts val="0"/>
              </a:spcBef>
              <a:spcAft>
                <a:spcPts val="0"/>
              </a:spcAft>
              <a:buNone/>
            </a:pPr>
            <a:r>
              <a:rPr lang="en" sz="2200">
                <a:latin typeface="Roboto"/>
                <a:ea typeface="Roboto"/>
                <a:cs typeface="Roboto"/>
                <a:sym typeface="Roboto"/>
              </a:rPr>
              <a:t>Add options that require their own arguments, called </a:t>
            </a:r>
            <a:r>
              <a:rPr lang="en" sz="2200" b="1">
                <a:latin typeface="Roboto"/>
                <a:ea typeface="Roboto"/>
                <a:cs typeface="Roboto"/>
                <a:sym typeface="Roboto"/>
              </a:rPr>
              <a:t>parameters</a:t>
            </a:r>
            <a:r>
              <a:rPr lang="en" sz="2200">
                <a:latin typeface="Roboto"/>
                <a:ea typeface="Roboto"/>
                <a:cs typeface="Roboto"/>
                <a:sym typeface="Roboto"/>
              </a:rPr>
              <a:t>.</a:t>
            </a:r>
            <a:endParaRPr sz="2200">
              <a:latin typeface="Roboto"/>
              <a:ea typeface="Roboto"/>
              <a:cs typeface="Roboto"/>
              <a:sym typeface="Roboto"/>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282"/>
        <p:cNvGrpSpPr/>
        <p:nvPr/>
      </p:nvGrpSpPr>
      <p:grpSpPr>
        <a:xfrm>
          <a:off x="0" y="0"/>
          <a:ext cx="0" cy="0"/>
          <a:chOff x="0" y="0"/>
          <a:chExt cx="0" cy="0"/>
        </a:xfrm>
      </p:grpSpPr>
      <p:sp>
        <p:nvSpPr>
          <p:cNvPr id="3283" name="Google Shape;3283;p180"/>
          <p:cNvSpPr txBox="1">
            <a:spLocks noGrp="1"/>
          </p:cNvSpPr>
          <p:nvPr>
            <p:ph type="title"/>
          </p:nvPr>
        </p:nvSpPr>
        <p:spPr>
          <a:xfrm>
            <a:off x="-101100" y="4387000"/>
            <a:ext cx="9251400" cy="482100"/>
          </a:xfrm>
          <a:prstGeom prst="rect">
            <a:avLst/>
          </a:prstGeom>
        </p:spPr>
        <p:txBody>
          <a:bodyPr spcFirstLastPara="1" wrap="square" lIns="457200" tIns="9125" rIns="914400" bIns="0" anchor="t" anchorCtr="0">
            <a:noAutofit/>
          </a:bodyPr>
          <a:lstStyle/>
          <a:p>
            <a:pPr marL="0" lvl="0" indent="0" algn="r" rtl="0">
              <a:spcBef>
                <a:spcPts val="0"/>
              </a:spcBef>
              <a:spcAft>
                <a:spcPts val="0"/>
              </a:spcAft>
              <a:buNone/>
            </a:pPr>
            <a:r>
              <a:rPr lang="en"/>
              <a:t>Options</a:t>
            </a:r>
            <a:endParaRPr>
              <a:solidFill>
                <a:srgbClr val="FFFFFF"/>
              </a:solidFill>
            </a:endParaRPr>
          </a:p>
        </p:txBody>
      </p:sp>
      <p:sp>
        <p:nvSpPr>
          <p:cNvPr id="3284" name="Google Shape;3284;p180"/>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19</a:t>
            </a:fld>
            <a:endParaRPr sz="6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056"/>
        <p:cNvGrpSpPr/>
        <p:nvPr/>
      </p:nvGrpSpPr>
      <p:grpSpPr>
        <a:xfrm>
          <a:off x="0" y="0"/>
          <a:ext cx="0" cy="0"/>
          <a:chOff x="0" y="0"/>
          <a:chExt cx="0" cy="0"/>
        </a:xfrm>
      </p:grpSpPr>
      <p:sp>
        <p:nvSpPr>
          <p:cNvPr id="3057" name="Google Shape;3057;p158"/>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158"/>
          <p:cNvSpPr txBox="1">
            <a:spLocks noGrp="1"/>
          </p:cNvSpPr>
          <p:nvPr>
            <p:ph type="subTitle" idx="1"/>
          </p:nvPr>
        </p:nvSpPr>
        <p:spPr>
          <a:xfrm>
            <a:off x="0" y="1228525"/>
            <a:ext cx="9144000" cy="393300"/>
          </a:xfrm>
          <a:prstGeom prst="rect">
            <a:avLst/>
          </a:prstGeom>
          <a:noFill/>
          <a:ln>
            <a:noFill/>
          </a:ln>
        </p:spPr>
        <p:txBody>
          <a:bodyPr spcFirstLastPara="1" wrap="square" lIns="1325875" tIns="0" rIns="457200" bIns="0" anchor="ctr" anchorCtr="0">
            <a:noAutofit/>
          </a:bodyPr>
          <a:lstStyle/>
          <a:p>
            <a:pPr marL="0" lvl="0" indent="0" algn="l" rtl="0">
              <a:spcBef>
                <a:spcPts val="0"/>
              </a:spcBef>
              <a:spcAft>
                <a:spcPts val="800"/>
              </a:spcAft>
              <a:buClr>
                <a:schemeClr val="dk1"/>
              </a:buClr>
              <a:buSzPts val="1100"/>
              <a:buFont typeface="Arial"/>
              <a:buNone/>
            </a:pPr>
            <a:r>
              <a:rPr lang="en">
                <a:solidFill>
                  <a:schemeClr val="dk1"/>
                </a:solidFill>
                <a:latin typeface="Roboto"/>
                <a:ea typeface="Roboto"/>
                <a:cs typeface="Roboto"/>
                <a:sym typeface="Roboto"/>
              </a:rPr>
              <a:t>Identify and explain the structure of a terminal command.</a:t>
            </a:r>
            <a:endParaRPr/>
          </a:p>
        </p:txBody>
      </p:sp>
      <p:sp>
        <p:nvSpPr>
          <p:cNvPr id="3059" name="Google Shape;3059;p158"/>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158"/>
          <p:cNvSpPr txBox="1">
            <a:spLocks noGrp="1"/>
          </p:cNvSpPr>
          <p:nvPr>
            <p:ph type="subTitle" idx="2"/>
          </p:nvPr>
        </p:nvSpPr>
        <p:spPr>
          <a:xfrm>
            <a:off x="250" y="1761950"/>
            <a:ext cx="9144000" cy="393300"/>
          </a:xfrm>
          <a:prstGeom prst="rect">
            <a:avLst/>
          </a:prstGeom>
          <a:noFill/>
          <a:ln>
            <a:noFill/>
          </a:ln>
        </p:spPr>
        <p:txBody>
          <a:bodyPr spcFirstLastPara="1" wrap="square" lIns="1325875" tIns="0" rIns="457200" bIns="0" anchor="ctr" anchorCtr="0">
            <a:noAutofit/>
          </a:bodyPr>
          <a:lstStyle/>
          <a:p>
            <a:pPr marL="0" lvl="0" indent="0" algn="l" rtl="0">
              <a:spcBef>
                <a:spcPts val="0"/>
              </a:spcBef>
              <a:spcAft>
                <a:spcPts val="800"/>
              </a:spcAft>
              <a:buClr>
                <a:schemeClr val="dk1"/>
              </a:buClr>
              <a:buSzPts val="1100"/>
              <a:buFont typeface="Arial"/>
              <a:buNone/>
            </a:pPr>
            <a:r>
              <a:rPr lang="en">
                <a:solidFill>
                  <a:schemeClr val="dk1"/>
                </a:solidFill>
                <a:latin typeface="Roboto"/>
                <a:ea typeface="Roboto"/>
                <a:cs typeface="Roboto"/>
                <a:sym typeface="Roboto"/>
              </a:rPr>
              <a:t>Explain how options modify the default behavior of a terminal command.</a:t>
            </a:r>
            <a:endParaRPr/>
          </a:p>
        </p:txBody>
      </p:sp>
      <p:sp>
        <p:nvSpPr>
          <p:cNvPr id="3061" name="Google Shape;3061;p158"/>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158"/>
          <p:cNvSpPr txBox="1">
            <a:spLocks noGrp="1"/>
          </p:cNvSpPr>
          <p:nvPr>
            <p:ph type="subTitle" idx="3"/>
          </p:nvPr>
        </p:nvSpPr>
        <p:spPr>
          <a:xfrm>
            <a:off x="0" y="2274300"/>
            <a:ext cx="9144000" cy="393300"/>
          </a:xfrm>
          <a:prstGeom prst="rect">
            <a:avLst/>
          </a:prstGeom>
          <a:noFill/>
          <a:ln>
            <a:noFill/>
          </a:ln>
        </p:spPr>
        <p:txBody>
          <a:bodyPr spcFirstLastPara="1" wrap="square" lIns="1325875" tIns="0" rIns="457200" bIns="0" anchor="ctr" anchorCtr="0">
            <a:noAutofit/>
          </a:bodyPr>
          <a:lstStyle/>
          <a:p>
            <a:pPr marL="0" lvl="0" indent="0" algn="l" rtl="0">
              <a:spcBef>
                <a:spcPts val="0"/>
              </a:spcBef>
              <a:spcAft>
                <a:spcPts val="800"/>
              </a:spcAft>
              <a:buClr>
                <a:schemeClr val="dk1"/>
              </a:buClr>
              <a:buSzPts val="1100"/>
              <a:buFont typeface="Arial"/>
              <a:buNone/>
            </a:pPr>
            <a:r>
              <a:rPr lang="en">
                <a:solidFill>
                  <a:schemeClr val="dk1"/>
                </a:solidFill>
                <a:latin typeface="Roboto"/>
                <a:ea typeface="Roboto"/>
                <a:cs typeface="Roboto"/>
                <a:sym typeface="Roboto"/>
              </a:rPr>
              <a:t>Use the </a:t>
            </a:r>
            <a:r>
              <a:rPr lang="en" b="1">
                <a:latin typeface="Inconsolata"/>
                <a:ea typeface="Inconsolata"/>
                <a:cs typeface="Inconsolata"/>
                <a:sym typeface="Inconsolata"/>
              </a:rPr>
              <a:t>man</a:t>
            </a:r>
            <a:r>
              <a:rPr lang="en">
                <a:solidFill>
                  <a:schemeClr val="dk1"/>
                </a:solidFill>
                <a:latin typeface="Roboto"/>
                <a:ea typeface="Roboto"/>
                <a:cs typeface="Roboto"/>
                <a:sym typeface="Roboto"/>
              </a:rPr>
              <a:t> command to list instructions and options for each command</a:t>
            </a:r>
            <a:endParaRPr/>
          </a:p>
        </p:txBody>
      </p:sp>
      <p:sp>
        <p:nvSpPr>
          <p:cNvPr id="3063" name="Google Shape;3063;p158"/>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158"/>
          <p:cNvSpPr txBox="1">
            <a:spLocks noGrp="1"/>
          </p:cNvSpPr>
          <p:nvPr>
            <p:ph type="subTitle" idx="4"/>
          </p:nvPr>
        </p:nvSpPr>
        <p:spPr>
          <a:xfrm>
            <a:off x="-250" y="2796925"/>
            <a:ext cx="9144000" cy="393300"/>
          </a:xfrm>
          <a:prstGeom prst="rect">
            <a:avLst/>
          </a:prstGeom>
          <a:noFill/>
          <a:ln>
            <a:noFill/>
          </a:ln>
        </p:spPr>
        <p:txBody>
          <a:bodyPr spcFirstLastPara="1" wrap="square" lIns="1325875" tIns="0" rIns="457200" bIns="0" anchor="ctr" anchorCtr="0">
            <a:noAutofit/>
          </a:bodyPr>
          <a:lstStyle/>
          <a:p>
            <a:pPr marL="0" lvl="0" indent="0" algn="l" rtl="0">
              <a:spcBef>
                <a:spcPts val="0"/>
              </a:spcBef>
              <a:spcAft>
                <a:spcPts val="800"/>
              </a:spcAft>
              <a:buClr>
                <a:schemeClr val="dk1"/>
              </a:buClr>
              <a:buSzPts val="1100"/>
              <a:buFont typeface="Arial"/>
              <a:buNone/>
            </a:pPr>
            <a:r>
              <a:rPr lang="en">
                <a:solidFill>
                  <a:schemeClr val="dk1"/>
                </a:solidFill>
                <a:latin typeface="Roboto"/>
                <a:ea typeface="Roboto"/>
                <a:cs typeface="Roboto"/>
                <a:sym typeface="Roboto"/>
              </a:rPr>
              <a:t>Use the </a:t>
            </a:r>
            <a:r>
              <a:rPr lang="en" b="1">
                <a:latin typeface="Inconsolata"/>
                <a:ea typeface="Inconsolata"/>
                <a:cs typeface="Inconsolata"/>
                <a:sym typeface="Inconsolata"/>
              </a:rPr>
              <a:t>find</a:t>
            </a:r>
            <a:r>
              <a:rPr lang="en">
                <a:solidFill>
                  <a:schemeClr val="dk1"/>
                </a:solidFill>
                <a:latin typeface="Roboto"/>
                <a:ea typeface="Roboto"/>
                <a:cs typeface="Roboto"/>
                <a:sym typeface="Roboto"/>
              </a:rPr>
              <a:t> command to locate files based on search parameters.</a:t>
            </a:r>
            <a:endParaRPr/>
          </a:p>
        </p:txBody>
      </p:sp>
      <p:sp>
        <p:nvSpPr>
          <p:cNvPr id="3065" name="Google Shape;3065;p158"/>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158"/>
          <p:cNvSpPr txBox="1">
            <a:spLocks noGrp="1"/>
          </p:cNvSpPr>
          <p:nvPr>
            <p:ph type="subTitle" idx="5"/>
          </p:nvPr>
        </p:nvSpPr>
        <p:spPr>
          <a:xfrm>
            <a:off x="0" y="3319550"/>
            <a:ext cx="9144000" cy="393300"/>
          </a:xfrm>
          <a:prstGeom prst="rect">
            <a:avLst/>
          </a:prstGeom>
          <a:noFill/>
          <a:ln>
            <a:noFill/>
          </a:ln>
        </p:spPr>
        <p:txBody>
          <a:bodyPr spcFirstLastPara="1" wrap="square" lIns="1325875" tIns="0" rIns="457200" bIns="0" anchor="ctr" anchorCtr="0">
            <a:noAutofit/>
          </a:bodyPr>
          <a:lstStyle/>
          <a:p>
            <a:pPr marL="0" lvl="0" indent="0" algn="l" rtl="0">
              <a:spcBef>
                <a:spcPts val="0"/>
              </a:spcBef>
              <a:spcAft>
                <a:spcPts val="800"/>
              </a:spcAft>
              <a:buClr>
                <a:schemeClr val="dk1"/>
              </a:buClr>
              <a:buSzPts val="1100"/>
              <a:buFont typeface="Arial"/>
              <a:buNone/>
            </a:pPr>
            <a:r>
              <a:rPr lang="en">
                <a:solidFill>
                  <a:schemeClr val="dk1"/>
                </a:solidFill>
                <a:latin typeface="Roboto"/>
                <a:ea typeface="Roboto"/>
                <a:cs typeface="Roboto"/>
                <a:sym typeface="Roboto"/>
              </a:rPr>
              <a:t>Use th</a:t>
            </a:r>
            <a:r>
              <a:rPr lang="en">
                <a:latin typeface="Roboto"/>
                <a:ea typeface="Roboto"/>
                <a:cs typeface="Roboto"/>
                <a:sym typeface="Roboto"/>
              </a:rPr>
              <a:t>e </a:t>
            </a:r>
            <a:r>
              <a:rPr lang="en" b="1">
                <a:latin typeface="Inconsolata"/>
                <a:ea typeface="Inconsolata"/>
                <a:cs typeface="Inconsolata"/>
                <a:sym typeface="Inconsolata"/>
              </a:rPr>
              <a:t>grep</a:t>
            </a:r>
            <a:r>
              <a:rPr lang="en">
                <a:latin typeface="Roboto"/>
                <a:ea typeface="Roboto"/>
                <a:cs typeface="Roboto"/>
                <a:sym typeface="Roboto"/>
              </a:rPr>
              <a:t> c</a:t>
            </a:r>
            <a:r>
              <a:rPr lang="en">
                <a:solidFill>
                  <a:schemeClr val="dk1"/>
                </a:solidFill>
                <a:latin typeface="Roboto"/>
                <a:ea typeface="Roboto"/>
                <a:cs typeface="Roboto"/>
                <a:sym typeface="Roboto"/>
              </a:rPr>
              <a:t>ommand to search within the contents of files.</a:t>
            </a:r>
            <a:endParaRPr/>
          </a:p>
        </p:txBody>
      </p:sp>
      <p:sp>
        <p:nvSpPr>
          <p:cNvPr id="3067" name="Google Shape;3067;p158"/>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158"/>
          <p:cNvSpPr txBox="1">
            <a:spLocks noGrp="1"/>
          </p:cNvSpPr>
          <p:nvPr>
            <p:ph type="subTitle" idx="6"/>
          </p:nvPr>
        </p:nvSpPr>
        <p:spPr>
          <a:xfrm>
            <a:off x="-50" y="3850050"/>
            <a:ext cx="9144000" cy="396000"/>
          </a:xfrm>
          <a:prstGeom prst="rect">
            <a:avLst/>
          </a:prstGeom>
          <a:noFill/>
          <a:ln>
            <a:noFill/>
          </a:ln>
        </p:spPr>
        <p:txBody>
          <a:bodyPr spcFirstLastPara="1" wrap="square" lIns="1325875" tIns="0" rIns="457200" bIns="0" anchor="ctr" anchorCtr="0">
            <a:noAutofit/>
          </a:bodyPr>
          <a:lstStyle/>
          <a:p>
            <a:pPr marL="0" lvl="0" indent="0" algn="l" rtl="0">
              <a:spcBef>
                <a:spcPts val="0"/>
              </a:spcBef>
              <a:spcAft>
                <a:spcPts val="800"/>
              </a:spcAft>
              <a:buClr>
                <a:schemeClr val="dk1"/>
              </a:buClr>
              <a:buSzPts val="1100"/>
              <a:buFont typeface="Arial"/>
              <a:buNone/>
            </a:pPr>
            <a:r>
              <a:rPr lang="en">
                <a:solidFill>
                  <a:schemeClr val="dk1"/>
                </a:solidFill>
                <a:latin typeface="Roboto"/>
                <a:ea typeface="Roboto"/>
                <a:cs typeface="Roboto"/>
                <a:sym typeface="Roboto"/>
              </a:rPr>
              <a:t>Use the </a:t>
            </a:r>
            <a:r>
              <a:rPr lang="en" b="1">
                <a:latin typeface="Inconsolata"/>
                <a:ea typeface="Inconsolata"/>
                <a:cs typeface="Inconsolata"/>
                <a:sym typeface="Inconsolata"/>
              </a:rPr>
              <a:t>wc</a:t>
            </a:r>
            <a:r>
              <a:rPr lang="en">
                <a:solidFill>
                  <a:schemeClr val="dk1"/>
                </a:solidFill>
                <a:latin typeface="Roboto"/>
                <a:ea typeface="Roboto"/>
                <a:cs typeface="Roboto"/>
                <a:sym typeface="Roboto"/>
              </a:rPr>
              <a:t> command to count words and lines.</a:t>
            </a:r>
            <a:endParaRPr/>
          </a:p>
        </p:txBody>
      </p:sp>
      <p:sp>
        <p:nvSpPr>
          <p:cNvPr id="3069" name="Google Shape;3069;p158"/>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158"/>
          <p:cNvSpPr txBox="1">
            <a:spLocks noGrp="1"/>
          </p:cNvSpPr>
          <p:nvPr>
            <p:ph type="subTitle" idx="7"/>
          </p:nvPr>
        </p:nvSpPr>
        <p:spPr>
          <a:xfrm>
            <a:off x="25" y="4387400"/>
            <a:ext cx="9144000" cy="396000"/>
          </a:xfrm>
          <a:prstGeom prst="rect">
            <a:avLst/>
          </a:prstGeom>
          <a:noFill/>
          <a:ln>
            <a:noFill/>
          </a:ln>
        </p:spPr>
        <p:txBody>
          <a:bodyPr spcFirstLastPara="1" wrap="square" lIns="1325875" tIns="0" rIns="457200" bIns="0" anchor="ctr" anchorCtr="0">
            <a:noAutofit/>
          </a:bodyPr>
          <a:lstStyle/>
          <a:p>
            <a:pPr marL="0" lvl="0" indent="0" algn="l" rtl="0">
              <a:spcBef>
                <a:spcPts val="0"/>
              </a:spcBef>
              <a:spcAft>
                <a:spcPts val="800"/>
              </a:spcAft>
              <a:buClr>
                <a:schemeClr val="dk1"/>
              </a:buClr>
              <a:buSzPts val="1100"/>
              <a:buFont typeface="Arial"/>
              <a:buNone/>
            </a:pPr>
            <a:r>
              <a:rPr lang="en">
                <a:solidFill>
                  <a:schemeClr val="dk1"/>
                </a:solidFill>
                <a:latin typeface="Roboto"/>
                <a:ea typeface="Roboto"/>
                <a:cs typeface="Roboto"/>
                <a:sym typeface="Roboto"/>
              </a:rPr>
              <a:t>Combine multiple commands in sequence with </a:t>
            </a:r>
            <a:r>
              <a:rPr lang="en">
                <a:latin typeface="Roboto"/>
                <a:ea typeface="Roboto"/>
                <a:cs typeface="Roboto"/>
                <a:sym typeface="Roboto"/>
              </a:rPr>
              <a:t>pipes</a:t>
            </a:r>
            <a:r>
              <a:rPr lang="en">
                <a:solidFill>
                  <a:schemeClr val="dk1"/>
                </a:solidFill>
                <a:latin typeface="Roboto"/>
                <a:ea typeface="Roboto"/>
                <a:cs typeface="Roboto"/>
                <a:sym typeface="Roboto"/>
              </a:rPr>
              <a:t> to accomplish intermediate IT tasks.</a:t>
            </a:r>
            <a:endParaRPr/>
          </a:p>
        </p:txBody>
      </p:sp>
      <p:pic>
        <p:nvPicPr>
          <p:cNvPr id="3071" name="Google Shape;3071;p158"/>
          <p:cNvPicPr preferRelativeResize="0"/>
          <p:nvPr/>
        </p:nvPicPr>
        <p:blipFill rotWithShape="1">
          <a:blip r:embed="rId3">
            <a:alphaModFix/>
          </a:blip>
          <a:srcRect t="2552" b="2561"/>
          <a:stretch/>
        </p:blipFill>
        <p:spPr>
          <a:xfrm>
            <a:off x="429768" y="1171588"/>
            <a:ext cx="521208" cy="396118"/>
          </a:xfrm>
          <a:prstGeom prst="rect">
            <a:avLst/>
          </a:prstGeom>
          <a:noFill/>
          <a:ln>
            <a:noFill/>
          </a:ln>
        </p:spPr>
      </p:pic>
      <p:pic>
        <p:nvPicPr>
          <p:cNvPr id="3072" name="Google Shape;3072;p158"/>
          <p:cNvPicPr preferRelativeResize="0"/>
          <p:nvPr/>
        </p:nvPicPr>
        <p:blipFill rotWithShape="1">
          <a:blip r:embed="rId3">
            <a:alphaModFix/>
          </a:blip>
          <a:srcRect t="2552" b="2561"/>
          <a:stretch/>
        </p:blipFill>
        <p:spPr>
          <a:xfrm>
            <a:off x="429768" y="1709650"/>
            <a:ext cx="521208" cy="396118"/>
          </a:xfrm>
          <a:prstGeom prst="rect">
            <a:avLst/>
          </a:prstGeom>
          <a:noFill/>
          <a:ln>
            <a:noFill/>
          </a:ln>
        </p:spPr>
      </p:pic>
      <p:pic>
        <p:nvPicPr>
          <p:cNvPr id="3073" name="Google Shape;3073;p158"/>
          <p:cNvPicPr preferRelativeResize="0"/>
          <p:nvPr/>
        </p:nvPicPr>
        <p:blipFill rotWithShape="1">
          <a:blip r:embed="rId3">
            <a:alphaModFix/>
          </a:blip>
          <a:srcRect t="2552" b="2561"/>
          <a:stretch/>
        </p:blipFill>
        <p:spPr>
          <a:xfrm>
            <a:off x="429768" y="2205600"/>
            <a:ext cx="521208" cy="396118"/>
          </a:xfrm>
          <a:prstGeom prst="rect">
            <a:avLst/>
          </a:prstGeom>
          <a:noFill/>
          <a:ln>
            <a:noFill/>
          </a:ln>
        </p:spPr>
      </p:pic>
      <p:pic>
        <p:nvPicPr>
          <p:cNvPr id="3074" name="Google Shape;3074;p158"/>
          <p:cNvPicPr preferRelativeResize="0"/>
          <p:nvPr/>
        </p:nvPicPr>
        <p:blipFill rotWithShape="1">
          <a:blip r:embed="rId3">
            <a:alphaModFix/>
          </a:blip>
          <a:srcRect t="2552" b="2561"/>
          <a:stretch/>
        </p:blipFill>
        <p:spPr>
          <a:xfrm>
            <a:off x="429768" y="2755163"/>
            <a:ext cx="521208" cy="396118"/>
          </a:xfrm>
          <a:prstGeom prst="rect">
            <a:avLst/>
          </a:prstGeom>
          <a:noFill/>
          <a:ln>
            <a:noFill/>
          </a:ln>
        </p:spPr>
      </p:pic>
      <p:pic>
        <p:nvPicPr>
          <p:cNvPr id="3075" name="Google Shape;3075;p158"/>
          <p:cNvPicPr preferRelativeResize="0"/>
          <p:nvPr/>
        </p:nvPicPr>
        <p:blipFill rotWithShape="1">
          <a:blip r:embed="rId3">
            <a:alphaModFix/>
          </a:blip>
          <a:srcRect t="2552" b="2561"/>
          <a:stretch/>
        </p:blipFill>
        <p:spPr>
          <a:xfrm>
            <a:off x="429768" y="3277788"/>
            <a:ext cx="521208" cy="396118"/>
          </a:xfrm>
          <a:prstGeom prst="rect">
            <a:avLst/>
          </a:prstGeom>
          <a:noFill/>
          <a:ln>
            <a:noFill/>
          </a:ln>
        </p:spPr>
      </p:pic>
      <p:pic>
        <p:nvPicPr>
          <p:cNvPr id="3076" name="Google Shape;3076;p158"/>
          <p:cNvPicPr preferRelativeResize="0"/>
          <p:nvPr/>
        </p:nvPicPr>
        <p:blipFill rotWithShape="1">
          <a:blip r:embed="rId3">
            <a:alphaModFix/>
          </a:blip>
          <a:srcRect t="2883" b="2892"/>
          <a:stretch/>
        </p:blipFill>
        <p:spPr>
          <a:xfrm>
            <a:off x="429768" y="3794760"/>
            <a:ext cx="520980" cy="393192"/>
          </a:xfrm>
          <a:prstGeom prst="rect">
            <a:avLst/>
          </a:prstGeom>
          <a:noFill/>
          <a:ln>
            <a:noFill/>
          </a:ln>
        </p:spPr>
      </p:pic>
      <p:pic>
        <p:nvPicPr>
          <p:cNvPr id="3077" name="Google Shape;3077;p158"/>
          <p:cNvPicPr preferRelativeResize="0"/>
          <p:nvPr/>
        </p:nvPicPr>
        <p:blipFill rotWithShape="1">
          <a:blip r:embed="rId3">
            <a:alphaModFix/>
          </a:blip>
          <a:srcRect t="2883" b="2892"/>
          <a:stretch/>
        </p:blipFill>
        <p:spPr>
          <a:xfrm>
            <a:off x="429768" y="4343400"/>
            <a:ext cx="520980" cy="393192"/>
          </a:xfrm>
          <a:prstGeom prst="rect">
            <a:avLst/>
          </a:prstGeom>
          <a:noFill/>
          <a:ln>
            <a:noFill/>
          </a:ln>
        </p:spPr>
      </p:pic>
      <p:sp>
        <p:nvSpPr>
          <p:cNvPr id="3078" name="Google Shape;3078;p158"/>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Class Objective</a:t>
            </a:r>
            <a:endParaRPr/>
          </a:p>
        </p:txBody>
      </p:sp>
      <p:sp>
        <p:nvSpPr>
          <p:cNvPr id="3079" name="Google Shape;3079;p158"/>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By the end of today’s class, you will be able to:</a:t>
            </a:r>
            <a:endParaRPr/>
          </a:p>
        </p:txBody>
      </p:sp>
      <p:sp>
        <p:nvSpPr>
          <p:cNvPr id="3080" name="Google Shape;3080;p158"/>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2</a:t>
            </a:fld>
            <a:endParaRPr sz="60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288"/>
        <p:cNvGrpSpPr/>
        <p:nvPr/>
      </p:nvGrpSpPr>
      <p:grpSpPr>
        <a:xfrm>
          <a:off x="0" y="0"/>
          <a:ext cx="0" cy="0"/>
          <a:chOff x="0" y="0"/>
          <a:chExt cx="0" cy="0"/>
        </a:xfrm>
      </p:grpSpPr>
      <p:sp>
        <p:nvSpPr>
          <p:cNvPr id="3289" name="Google Shape;3289;p181"/>
          <p:cNvSpPr txBox="1">
            <a:spLocks noGrp="1"/>
          </p:cNvSpPr>
          <p:nvPr>
            <p:ph type="title" idx="2"/>
          </p:nvPr>
        </p:nvSpPr>
        <p:spPr>
          <a:xfrm>
            <a:off x="273900" y="1042875"/>
            <a:ext cx="8595300" cy="2764200"/>
          </a:xfrm>
          <a:prstGeom prst="rect">
            <a:avLst/>
          </a:prstGeom>
        </p:spPr>
        <p:txBody>
          <a:bodyPr spcFirstLastPara="1" wrap="square" lIns="2560300" tIns="0" rIns="457200" bIns="457200"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latin typeface="Roboto Medium"/>
                <a:ea typeface="Roboto Medium"/>
                <a:cs typeface="Roboto Medium"/>
                <a:sym typeface="Roboto Medium"/>
              </a:rPr>
              <a:t>Demo:</a:t>
            </a:r>
            <a:r>
              <a:rPr lang="en">
                <a:solidFill>
                  <a:schemeClr val="dk1"/>
                </a:solidFill>
                <a:latin typeface="Roboto Light"/>
                <a:ea typeface="Roboto Light"/>
                <a:cs typeface="Roboto Light"/>
                <a:sym typeface="Roboto Light"/>
              </a:rPr>
              <a:t> Options</a:t>
            </a:r>
            <a:endParaRPr>
              <a:solidFill>
                <a:schemeClr val="dk1"/>
              </a:solidFill>
              <a:latin typeface="Roboto Light"/>
              <a:ea typeface="Roboto Light"/>
              <a:cs typeface="Roboto Light"/>
              <a:sym typeface="Roboto Light"/>
            </a:endParaRPr>
          </a:p>
          <a:p>
            <a:pPr marL="0" lvl="0" indent="0" algn="l" rtl="0">
              <a:lnSpc>
                <a:spcPct val="115000"/>
              </a:lnSpc>
              <a:spcBef>
                <a:spcPts val="300"/>
              </a:spcBef>
              <a:spcAft>
                <a:spcPts val="0"/>
              </a:spcAft>
              <a:buNone/>
            </a:pPr>
            <a:r>
              <a:rPr lang="en" sz="1600">
                <a:latin typeface="Roboto Light"/>
                <a:ea typeface="Roboto Light"/>
                <a:cs typeface="Roboto Light"/>
                <a:sym typeface="Roboto Light"/>
              </a:rPr>
              <a:t>You are a security analyst at ACME Corp. Your manager has tasked you with cleaning up some evidence files, as server space is running low. </a:t>
            </a:r>
            <a:endParaRPr sz="1600">
              <a:latin typeface="Roboto Light"/>
              <a:ea typeface="Roboto Light"/>
              <a:cs typeface="Roboto Light"/>
              <a:sym typeface="Roboto Light"/>
            </a:endParaRPr>
          </a:p>
          <a:p>
            <a:pPr marL="0" lvl="0" indent="0" algn="l" rtl="0">
              <a:lnSpc>
                <a:spcPct val="115000"/>
              </a:lnSpc>
              <a:spcBef>
                <a:spcPts val="0"/>
              </a:spcBef>
              <a:spcAft>
                <a:spcPts val="0"/>
              </a:spcAft>
              <a:buNone/>
            </a:pPr>
            <a:endParaRPr sz="1600">
              <a:latin typeface="Roboto Light"/>
              <a:ea typeface="Roboto Light"/>
              <a:cs typeface="Roboto Light"/>
              <a:sym typeface="Roboto Light"/>
            </a:endParaRPr>
          </a:p>
          <a:p>
            <a:pPr marL="0" lvl="0" indent="0" algn="l" rtl="0">
              <a:lnSpc>
                <a:spcPct val="115000"/>
              </a:lnSpc>
              <a:spcBef>
                <a:spcPts val="0"/>
              </a:spcBef>
              <a:spcAft>
                <a:spcPts val="0"/>
              </a:spcAft>
              <a:buNone/>
            </a:pPr>
            <a:r>
              <a:rPr lang="en" sz="1600">
                <a:solidFill>
                  <a:srgbClr val="24292E"/>
                </a:solidFill>
              </a:rPr>
              <a:t>You need to delete the three largest evidence files, as long as they don’t contain the user</a:t>
            </a:r>
            <a:r>
              <a:rPr lang="en" sz="1600">
                <a:latin typeface="Roboto Light"/>
                <a:ea typeface="Roboto Light"/>
                <a:cs typeface="Roboto Light"/>
                <a:sym typeface="Roboto Light"/>
              </a:rPr>
              <a:t> </a:t>
            </a:r>
            <a:r>
              <a:rPr lang="en" sz="1600" b="1"/>
              <a:t>Sheila</a:t>
            </a:r>
            <a:r>
              <a:rPr lang="en" sz="1600">
                <a:latin typeface="Roboto Light"/>
                <a:ea typeface="Roboto Light"/>
                <a:cs typeface="Roboto Light"/>
                <a:sym typeface="Roboto Light"/>
              </a:rPr>
              <a:t>, </a:t>
            </a:r>
            <a:r>
              <a:rPr lang="en" sz="1600">
                <a:solidFill>
                  <a:srgbClr val="24292E"/>
                </a:solidFill>
              </a:rPr>
              <a:t>which will be needed for a future investigation. You’ve been told that the log files are not more than 40 lines.</a:t>
            </a:r>
            <a:endParaRPr/>
          </a:p>
        </p:txBody>
      </p:sp>
      <p:sp>
        <p:nvSpPr>
          <p:cNvPr id="3290" name="Google Shape;3290;p181"/>
          <p:cNvSpPr txBox="1">
            <a:spLocks noGrp="1"/>
          </p:cNvSpPr>
          <p:nvPr>
            <p:ph type="title"/>
          </p:nvPr>
        </p:nvSpPr>
        <p:spPr>
          <a:xfrm>
            <a:off x="-101100" y="4234600"/>
            <a:ext cx="8970300" cy="634500"/>
          </a:xfrm>
          <a:prstGeom prst="rect">
            <a:avLst/>
          </a:prstGeom>
        </p:spPr>
        <p:txBody>
          <a:bodyPr spcFirstLastPara="1" wrap="square" lIns="457200" tIns="9125" rIns="1005825" bIns="0" anchor="t" anchorCtr="0">
            <a:noAutofit/>
          </a:bodyPr>
          <a:lstStyle/>
          <a:p>
            <a:pPr marL="0" lvl="0" indent="0" algn="r" rtl="0">
              <a:spcBef>
                <a:spcPts val="0"/>
              </a:spcBef>
              <a:spcAft>
                <a:spcPts val="0"/>
              </a:spcAft>
              <a:buNone/>
            </a:pPr>
            <a:r>
              <a:rPr lang="en"/>
              <a:t>5 Minutes</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DCE9FC">
            <a:alpha val="86030"/>
          </a:srgbClr>
        </a:solidFill>
        <a:effectLst/>
      </p:bgPr>
    </p:bg>
    <p:spTree>
      <p:nvGrpSpPr>
        <p:cNvPr id="1" name="Shape 3294"/>
        <p:cNvGrpSpPr/>
        <p:nvPr/>
      </p:nvGrpSpPr>
      <p:grpSpPr>
        <a:xfrm>
          <a:off x="0" y="0"/>
          <a:ext cx="0" cy="0"/>
          <a:chOff x="0" y="0"/>
          <a:chExt cx="0" cy="0"/>
        </a:xfrm>
      </p:grpSpPr>
      <p:sp>
        <p:nvSpPr>
          <p:cNvPr id="3295" name="Google Shape;3295;p182"/>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Demo Review: </a:t>
            </a:r>
            <a:r>
              <a:rPr lang="en">
                <a:latin typeface="Roboto Light"/>
                <a:ea typeface="Roboto Light"/>
                <a:cs typeface="Roboto Light"/>
                <a:sym typeface="Roboto Light"/>
              </a:rPr>
              <a:t>Options</a:t>
            </a:r>
            <a:endParaRPr>
              <a:latin typeface="Roboto Light"/>
              <a:ea typeface="Roboto Light"/>
              <a:cs typeface="Roboto Light"/>
              <a:sym typeface="Roboto Light"/>
            </a:endParaRPr>
          </a:p>
        </p:txBody>
      </p:sp>
      <p:sp>
        <p:nvSpPr>
          <p:cNvPr id="3296" name="Google Shape;3296;p182"/>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21</a:t>
            </a:fld>
            <a:endParaRPr sz="600"/>
          </a:p>
        </p:txBody>
      </p:sp>
      <p:sp>
        <p:nvSpPr>
          <p:cNvPr id="3297" name="Google Shape;3297;p182"/>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Clr>
                <a:schemeClr val="dk1"/>
              </a:buClr>
              <a:buSzPts val="1100"/>
              <a:buFont typeface="Arial"/>
              <a:buNone/>
            </a:pPr>
            <a:r>
              <a:rPr lang="en"/>
              <a:t>The previous demo covered the following concepts: </a:t>
            </a:r>
            <a:endParaRPr/>
          </a:p>
          <a:p>
            <a:pPr marL="0" lvl="0" indent="0" algn="l" rtl="0">
              <a:spcBef>
                <a:spcPts val="0"/>
              </a:spcBef>
              <a:spcAft>
                <a:spcPts val="0"/>
              </a:spcAft>
              <a:buNone/>
            </a:pPr>
            <a:endParaRPr/>
          </a:p>
        </p:txBody>
      </p:sp>
      <p:sp>
        <p:nvSpPr>
          <p:cNvPr id="3298" name="Google Shape;3298;p182"/>
          <p:cNvSpPr txBox="1">
            <a:spLocks noGrp="1"/>
          </p:cNvSpPr>
          <p:nvPr>
            <p:ph type="body" idx="2"/>
          </p:nvPr>
        </p:nvSpPr>
        <p:spPr>
          <a:xfrm>
            <a:off x="175" y="1284250"/>
            <a:ext cx="9144000" cy="1941600"/>
          </a:xfrm>
          <a:prstGeom prst="rect">
            <a:avLst/>
          </a:prstGeom>
        </p:spPr>
        <p:txBody>
          <a:bodyPr spcFirstLastPara="1" wrap="square" lIns="457200" tIns="0" rIns="457200" bIns="914400" anchor="t" anchorCtr="0">
            <a:noAutofit/>
          </a:bodyPr>
          <a:lstStyle/>
          <a:p>
            <a:pPr marL="320040" lvl="0" indent="-193040" algn="l" rtl="0">
              <a:lnSpc>
                <a:spcPct val="114000"/>
              </a:lnSpc>
              <a:spcBef>
                <a:spcPts val="0"/>
              </a:spcBef>
              <a:spcAft>
                <a:spcPts val="0"/>
              </a:spcAft>
              <a:buClr>
                <a:srgbClr val="24292E"/>
              </a:buClr>
              <a:buSzPts val="1600"/>
              <a:buFont typeface="Roboto"/>
              <a:buChar char="●"/>
            </a:pPr>
            <a:r>
              <a:rPr lang="en" sz="1600">
                <a:solidFill>
                  <a:srgbClr val="24292E"/>
                </a:solidFill>
              </a:rPr>
              <a:t>Command-line commands can use options to modify their default behavior.</a:t>
            </a:r>
            <a:endParaRPr sz="1600">
              <a:solidFill>
                <a:srgbClr val="24292E"/>
              </a:solidFill>
            </a:endParaRPr>
          </a:p>
          <a:p>
            <a:pPr marL="320040" lvl="0" indent="-193040" algn="l" rtl="0">
              <a:lnSpc>
                <a:spcPct val="114000"/>
              </a:lnSpc>
              <a:spcBef>
                <a:spcPts val="800"/>
              </a:spcBef>
              <a:spcAft>
                <a:spcPts val="0"/>
              </a:spcAft>
              <a:buClr>
                <a:srgbClr val="24292E"/>
              </a:buClr>
              <a:buSzPts val="1600"/>
              <a:buFont typeface="Roboto"/>
              <a:buChar char="●"/>
            </a:pPr>
            <a:r>
              <a:rPr lang="en" sz="1600">
                <a:solidFill>
                  <a:srgbClr val="24292E"/>
                </a:solidFill>
              </a:rPr>
              <a:t>Command-line commands can use options with arguments to modify their default behavior against files or directories.</a:t>
            </a:r>
            <a:endParaRPr sz="1600">
              <a:solidFill>
                <a:srgbClr val="24292E"/>
              </a:solidFill>
            </a:endParaRPr>
          </a:p>
          <a:p>
            <a:pPr marL="320040" lvl="0" indent="-193040" algn="l" rtl="0">
              <a:lnSpc>
                <a:spcPct val="114000"/>
              </a:lnSpc>
              <a:spcBef>
                <a:spcPts val="800"/>
              </a:spcBef>
              <a:spcAft>
                <a:spcPts val="800"/>
              </a:spcAft>
              <a:buClr>
                <a:srgbClr val="24292E"/>
              </a:buClr>
              <a:buSzPts val="1600"/>
              <a:buFont typeface="Roboto"/>
              <a:buChar char="●"/>
            </a:pPr>
            <a:r>
              <a:rPr lang="en" sz="1600">
                <a:solidFill>
                  <a:srgbClr val="24292E"/>
                </a:solidFill>
              </a:rPr>
              <a:t>Some options require their own arguments, called parameters, which provide additional details on how to modify their default behavior.</a:t>
            </a:r>
            <a:endParaRPr sz="160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302"/>
        <p:cNvGrpSpPr/>
        <p:nvPr/>
      </p:nvGrpSpPr>
      <p:grpSpPr>
        <a:xfrm>
          <a:off x="0" y="0"/>
          <a:ext cx="0" cy="0"/>
          <a:chOff x="0" y="0"/>
          <a:chExt cx="0" cy="0"/>
        </a:xfrm>
      </p:grpSpPr>
      <p:sp>
        <p:nvSpPr>
          <p:cNvPr id="3303" name="Google Shape;3303;p183"/>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Man Pages</a:t>
            </a:r>
            <a:endParaRPr/>
          </a:p>
        </p:txBody>
      </p:sp>
      <p:sp>
        <p:nvSpPr>
          <p:cNvPr id="3304" name="Google Shape;3304;p183"/>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22</a:t>
            </a:fld>
            <a:endParaRPr sz="60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308"/>
        <p:cNvGrpSpPr/>
        <p:nvPr/>
      </p:nvGrpSpPr>
      <p:grpSpPr>
        <a:xfrm>
          <a:off x="0" y="0"/>
          <a:ext cx="0" cy="0"/>
          <a:chOff x="0" y="0"/>
          <a:chExt cx="0" cy="0"/>
        </a:xfrm>
      </p:grpSpPr>
      <p:pic>
        <p:nvPicPr>
          <p:cNvPr id="3309" name="Google Shape;3309;p184"/>
          <p:cNvPicPr preferRelativeResize="0"/>
          <p:nvPr/>
        </p:nvPicPr>
        <p:blipFill rotWithShape="1">
          <a:blip r:embed="rId3">
            <a:alphaModFix/>
          </a:blip>
          <a:srcRect l="8692" r="10447"/>
          <a:stretch/>
        </p:blipFill>
        <p:spPr>
          <a:xfrm>
            <a:off x="3979350" y="0"/>
            <a:ext cx="5164650" cy="5143500"/>
          </a:xfrm>
          <a:prstGeom prst="rect">
            <a:avLst/>
          </a:prstGeom>
          <a:noFill/>
          <a:ln>
            <a:noFill/>
          </a:ln>
        </p:spPr>
      </p:pic>
      <p:sp>
        <p:nvSpPr>
          <p:cNvPr id="3310" name="Google Shape;3310;p184"/>
          <p:cNvSpPr/>
          <p:nvPr/>
        </p:nvSpPr>
        <p:spPr>
          <a:xfrm>
            <a:off x="0" y="0"/>
            <a:ext cx="4289400" cy="5143500"/>
          </a:xfrm>
          <a:prstGeom prst="rect">
            <a:avLst/>
          </a:prstGeom>
          <a:solidFill>
            <a:srgbClr val="B446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184"/>
          <p:cNvSpPr txBox="1">
            <a:spLocks noGrp="1"/>
          </p:cNvSpPr>
          <p:nvPr>
            <p:ph type="title"/>
          </p:nvPr>
        </p:nvSpPr>
        <p:spPr>
          <a:xfrm>
            <a:off x="-12300" y="1091931"/>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rgbClr val="FFFFFF"/>
                </a:solidFill>
              </a:rPr>
              <a:t>Welcome to Man Pages</a:t>
            </a:r>
            <a:endParaRPr>
              <a:solidFill>
                <a:srgbClr val="FFFFFF"/>
              </a:solidFill>
            </a:endParaRPr>
          </a:p>
        </p:txBody>
      </p:sp>
      <p:sp>
        <p:nvSpPr>
          <p:cNvPr id="3312" name="Google Shape;3312;p184"/>
          <p:cNvSpPr txBox="1">
            <a:spLocks noGrp="1"/>
          </p:cNvSpPr>
          <p:nvPr>
            <p:ph type="subTitle" idx="1"/>
          </p:nvPr>
        </p:nvSpPr>
        <p:spPr>
          <a:xfrm>
            <a:off x="0" y="1767906"/>
            <a:ext cx="4356300" cy="26337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solidFill>
                  <a:srgbClr val="FFFFFF"/>
                </a:solidFill>
              </a:rPr>
              <a:t>With the multitude of commands at our disposal, and with each command offering unique options and parameters, </a:t>
            </a:r>
            <a:br>
              <a:rPr lang="en">
                <a:solidFill>
                  <a:srgbClr val="FFFFFF"/>
                </a:solidFill>
              </a:rPr>
            </a:br>
            <a:r>
              <a:rPr lang="en">
                <a:solidFill>
                  <a:srgbClr val="FFFFFF"/>
                </a:solidFill>
              </a:rPr>
              <a:t>navigating the command line can feel overwhelming.</a:t>
            </a:r>
            <a:endParaRPr>
              <a:solidFill>
                <a:srgbClr val="FFFFFF"/>
              </a:solidFill>
            </a:endParaRPr>
          </a:p>
        </p:txBody>
      </p:sp>
      <p:sp>
        <p:nvSpPr>
          <p:cNvPr id="3313" name="Google Shape;3313;p184"/>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23</a:t>
            </a:fld>
            <a:endParaRPr sz="60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Shape 3317"/>
        <p:cNvGrpSpPr/>
        <p:nvPr/>
      </p:nvGrpSpPr>
      <p:grpSpPr>
        <a:xfrm>
          <a:off x="0" y="0"/>
          <a:ext cx="0" cy="0"/>
          <a:chOff x="0" y="0"/>
          <a:chExt cx="0" cy="0"/>
        </a:xfrm>
      </p:grpSpPr>
      <p:sp>
        <p:nvSpPr>
          <p:cNvPr id="3318" name="Google Shape;3318;p185"/>
          <p:cNvSpPr/>
          <p:nvPr/>
        </p:nvSpPr>
        <p:spPr>
          <a:xfrm>
            <a:off x="175" y="0"/>
            <a:ext cx="5064000" cy="5143500"/>
          </a:xfrm>
          <a:prstGeom prst="re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185"/>
          <p:cNvSpPr/>
          <p:nvPr/>
        </p:nvSpPr>
        <p:spPr>
          <a:xfrm>
            <a:off x="4079875" y="0"/>
            <a:ext cx="5064000" cy="51435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185"/>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Welcome to Man Pages</a:t>
            </a:r>
            <a:endParaRPr/>
          </a:p>
        </p:txBody>
      </p:sp>
      <p:sp>
        <p:nvSpPr>
          <p:cNvPr id="3321" name="Google Shape;3321;p185"/>
          <p:cNvSpPr txBox="1">
            <a:spLocks noGrp="1"/>
          </p:cNvSpPr>
          <p:nvPr>
            <p:ph type="subTitle" idx="1"/>
          </p:nvPr>
        </p:nvSpPr>
        <p:spPr>
          <a:xfrm>
            <a:off x="0" y="675975"/>
            <a:ext cx="4431600" cy="14859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sz="1700"/>
              <a:t>IT and security professionals can learn and manage options </a:t>
            </a:r>
            <a:br>
              <a:rPr lang="en" sz="1700"/>
            </a:br>
            <a:r>
              <a:rPr lang="en" sz="1700"/>
              <a:t>with a valuable resource known as </a:t>
            </a:r>
            <a:r>
              <a:rPr lang="en" sz="1700" b="1"/>
              <a:t>manual (</a:t>
            </a:r>
            <a:r>
              <a:rPr lang="en" sz="1700" b="1">
                <a:latin typeface="Inconsolata"/>
                <a:ea typeface="Inconsolata"/>
                <a:cs typeface="Inconsolata"/>
                <a:sym typeface="Inconsolata"/>
              </a:rPr>
              <a:t>man</a:t>
            </a:r>
            <a:r>
              <a:rPr lang="en" sz="1700" b="1"/>
              <a:t>) pages. </a:t>
            </a:r>
            <a:endParaRPr sz="1700" b="1"/>
          </a:p>
        </p:txBody>
      </p:sp>
      <p:sp>
        <p:nvSpPr>
          <p:cNvPr id="3322" name="Google Shape;3322;p185"/>
          <p:cNvSpPr txBox="1">
            <a:spLocks noGrp="1"/>
          </p:cNvSpPr>
          <p:nvPr>
            <p:ph type="body" idx="3"/>
          </p:nvPr>
        </p:nvSpPr>
        <p:spPr>
          <a:xfrm>
            <a:off x="175" y="1993725"/>
            <a:ext cx="5026200" cy="2912700"/>
          </a:xfrm>
          <a:prstGeom prst="rect">
            <a:avLst/>
          </a:prstGeom>
        </p:spPr>
        <p:txBody>
          <a:bodyPr spcFirstLastPara="1" wrap="square" lIns="457200" tIns="0" rIns="457200" bIns="914400" anchor="t" anchorCtr="0">
            <a:noAutofit/>
          </a:bodyPr>
          <a:lstStyle/>
          <a:p>
            <a:pPr marL="0" lvl="0" indent="0" algn="l" rtl="0">
              <a:spcBef>
                <a:spcPts val="0"/>
              </a:spcBef>
              <a:spcAft>
                <a:spcPts val="0"/>
              </a:spcAft>
              <a:buNone/>
            </a:pPr>
            <a:r>
              <a:rPr lang="en" b="1">
                <a:latin typeface="Inconsolata"/>
                <a:ea typeface="Inconsolata"/>
                <a:cs typeface="Inconsolata"/>
                <a:sym typeface="Inconsolata"/>
              </a:rPr>
              <a:t>man </a:t>
            </a:r>
            <a:r>
              <a:rPr lang="en"/>
              <a:t>pages are built-in to the terminal and </a:t>
            </a:r>
            <a:endParaRPr/>
          </a:p>
          <a:p>
            <a:pPr marL="0" lvl="0" indent="0" algn="l" rtl="0">
              <a:spcBef>
                <a:spcPts val="0"/>
              </a:spcBef>
              <a:spcAft>
                <a:spcPts val="0"/>
              </a:spcAft>
              <a:buNone/>
            </a:pPr>
            <a:r>
              <a:rPr lang="en"/>
              <a:t>document the following for each command: </a:t>
            </a:r>
            <a:endParaRPr/>
          </a:p>
          <a:p>
            <a:pPr marL="320040" lvl="0" indent="-167640" algn="l" rtl="0">
              <a:lnSpc>
                <a:spcPct val="100000"/>
              </a:lnSpc>
              <a:spcBef>
                <a:spcPts val="1000"/>
              </a:spcBef>
              <a:spcAft>
                <a:spcPts val="0"/>
              </a:spcAft>
              <a:buClr>
                <a:srgbClr val="000000"/>
              </a:buClr>
              <a:buSzPts val="1200"/>
              <a:buFont typeface="Roboto"/>
              <a:buChar char="●"/>
            </a:pPr>
            <a:r>
              <a:rPr lang="en" sz="1200"/>
              <a:t>Name of the command</a:t>
            </a:r>
            <a:endParaRPr sz="1200"/>
          </a:p>
          <a:p>
            <a:pPr marL="320040" lvl="0" indent="-167640" algn="l" rtl="0">
              <a:lnSpc>
                <a:spcPct val="100000"/>
              </a:lnSpc>
              <a:spcBef>
                <a:spcPts val="400"/>
              </a:spcBef>
              <a:spcAft>
                <a:spcPts val="0"/>
              </a:spcAft>
              <a:buClr>
                <a:srgbClr val="000000"/>
              </a:buClr>
              <a:buSzPts val="1200"/>
              <a:buFont typeface="Roboto"/>
              <a:buChar char="●"/>
            </a:pPr>
            <a:r>
              <a:rPr lang="en" sz="1200"/>
              <a:t>Synopsis (includes syntax)</a:t>
            </a:r>
            <a:endParaRPr sz="1200"/>
          </a:p>
          <a:p>
            <a:pPr marL="320040" lvl="0" indent="-167640" algn="l" rtl="0">
              <a:lnSpc>
                <a:spcPct val="100000"/>
              </a:lnSpc>
              <a:spcBef>
                <a:spcPts val="400"/>
              </a:spcBef>
              <a:spcAft>
                <a:spcPts val="0"/>
              </a:spcAft>
              <a:buClr>
                <a:srgbClr val="000000"/>
              </a:buClr>
              <a:buSzPts val="1200"/>
              <a:buFont typeface="Roboto"/>
              <a:buChar char="●"/>
            </a:pPr>
            <a:r>
              <a:rPr lang="en" sz="1200"/>
              <a:t>Description</a:t>
            </a:r>
            <a:endParaRPr sz="1200"/>
          </a:p>
          <a:p>
            <a:pPr marL="320040" lvl="0" indent="-167640" algn="l" rtl="0">
              <a:lnSpc>
                <a:spcPct val="100000"/>
              </a:lnSpc>
              <a:spcBef>
                <a:spcPts val="400"/>
              </a:spcBef>
              <a:spcAft>
                <a:spcPts val="0"/>
              </a:spcAft>
              <a:buClr>
                <a:srgbClr val="000000"/>
              </a:buClr>
              <a:buSzPts val="1200"/>
              <a:buFont typeface="Roboto"/>
              <a:buChar char="●"/>
            </a:pPr>
            <a:r>
              <a:rPr lang="en" sz="1200"/>
              <a:t>Options and option parameters</a:t>
            </a:r>
            <a:endParaRPr sz="1200"/>
          </a:p>
          <a:p>
            <a:pPr marL="0" lvl="0" indent="0" algn="l" rtl="0">
              <a:lnSpc>
                <a:spcPct val="115000"/>
              </a:lnSpc>
              <a:spcBef>
                <a:spcPts val="800"/>
              </a:spcBef>
              <a:spcAft>
                <a:spcPts val="0"/>
              </a:spcAft>
              <a:buNone/>
            </a:pPr>
            <a:r>
              <a:rPr lang="en"/>
              <a:t>Access man pages with the following: </a:t>
            </a:r>
            <a:endParaRPr/>
          </a:p>
          <a:p>
            <a:pPr marL="457200" lvl="0" indent="0" algn="l" rtl="0">
              <a:lnSpc>
                <a:spcPct val="115000"/>
              </a:lnSpc>
              <a:spcBef>
                <a:spcPts val="300"/>
              </a:spcBef>
              <a:spcAft>
                <a:spcPts val="0"/>
              </a:spcAft>
              <a:buNone/>
            </a:pPr>
            <a:r>
              <a:rPr lang="en" b="1">
                <a:solidFill>
                  <a:srgbClr val="FFFFFF"/>
                </a:solidFill>
                <a:highlight>
                  <a:srgbClr val="000000"/>
                </a:highlight>
                <a:latin typeface="Inconsolata"/>
                <a:ea typeface="Inconsolata"/>
                <a:cs typeface="Inconsolata"/>
                <a:sym typeface="Inconsolata"/>
              </a:rPr>
              <a:t>man &lt;command&gt;</a:t>
            </a:r>
            <a:endParaRPr b="1">
              <a:solidFill>
                <a:srgbClr val="FFFFFF"/>
              </a:solidFill>
              <a:highlight>
                <a:srgbClr val="000000"/>
              </a:highlight>
              <a:latin typeface="Inconsolata"/>
              <a:ea typeface="Inconsolata"/>
              <a:cs typeface="Inconsolata"/>
              <a:sym typeface="Inconsolata"/>
            </a:endParaRPr>
          </a:p>
          <a:p>
            <a:pPr marL="0" lvl="0" indent="0" algn="l" rtl="0">
              <a:lnSpc>
                <a:spcPct val="115000"/>
              </a:lnSpc>
              <a:spcBef>
                <a:spcPts val="1000"/>
              </a:spcBef>
              <a:spcAft>
                <a:spcPts val="0"/>
              </a:spcAft>
              <a:buNone/>
            </a:pPr>
            <a:r>
              <a:rPr lang="en"/>
              <a:t>For example: </a:t>
            </a:r>
            <a:endParaRPr/>
          </a:p>
          <a:p>
            <a:pPr marL="457200" lvl="0" indent="0" algn="l" rtl="0">
              <a:lnSpc>
                <a:spcPct val="115000"/>
              </a:lnSpc>
              <a:spcBef>
                <a:spcPts val="300"/>
              </a:spcBef>
              <a:spcAft>
                <a:spcPts val="0"/>
              </a:spcAft>
              <a:buNone/>
            </a:pPr>
            <a:r>
              <a:rPr lang="en" b="1">
                <a:solidFill>
                  <a:srgbClr val="FFFFFF"/>
                </a:solidFill>
                <a:highlight>
                  <a:srgbClr val="000000"/>
                </a:highlight>
                <a:latin typeface="Inconsolata"/>
                <a:ea typeface="Inconsolata"/>
                <a:cs typeface="Inconsolata"/>
                <a:sym typeface="Inconsolata"/>
              </a:rPr>
              <a:t>man ls</a:t>
            </a:r>
            <a:endParaRPr b="1">
              <a:solidFill>
                <a:srgbClr val="FFFFFF"/>
              </a:solidFill>
              <a:highlight>
                <a:srgbClr val="000000"/>
              </a:highlight>
              <a:latin typeface="Inconsolata"/>
              <a:ea typeface="Inconsolata"/>
              <a:cs typeface="Inconsolata"/>
              <a:sym typeface="Inconsolata"/>
            </a:endParaRPr>
          </a:p>
        </p:txBody>
      </p:sp>
      <p:pic>
        <p:nvPicPr>
          <p:cNvPr id="3323" name="Google Shape;3323;p185"/>
          <p:cNvPicPr preferRelativeResize="0"/>
          <p:nvPr/>
        </p:nvPicPr>
        <p:blipFill>
          <a:blip r:embed="rId3">
            <a:alphaModFix/>
          </a:blip>
          <a:stretch>
            <a:fillRect/>
          </a:stretch>
        </p:blipFill>
        <p:spPr>
          <a:xfrm>
            <a:off x="4270650" y="343950"/>
            <a:ext cx="4834374" cy="4372326"/>
          </a:xfrm>
          <a:prstGeom prst="rect">
            <a:avLst/>
          </a:prstGeom>
          <a:noFill/>
          <a:ln>
            <a:noFill/>
          </a:ln>
        </p:spPr>
      </p:pic>
      <p:sp>
        <p:nvSpPr>
          <p:cNvPr id="3324" name="Google Shape;3324;p185"/>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solidFill>
                  <a:srgbClr val="FFFFFF"/>
                </a:solidFill>
              </a:rPr>
              <a:t>24</a:t>
            </a:fld>
            <a:endParaRPr sz="600">
              <a:solidFill>
                <a:srgbClr val="FFFFFF"/>
              </a:solidFill>
            </a:endParaRPr>
          </a:p>
        </p:txBody>
      </p:sp>
      <p:cxnSp>
        <p:nvCxnSpPr>
          <p:cNvPr id="3325" name="Google Shape;3325;p185"/>
          <p:cNvCxnSpPr/>
          <p:nvPr/>
        </p:nvCxnSpPr>
        <p:spPr>
          <a:xfrm>
            <a:off x="274375" y="640080"/>
            <a:ext cx="3561900" cy="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329"/>
        <p:cNvGrpSpPr/>
        <p:nvPr/>
      </p:nvGrpSpPr>
      <p:grpSpPr>
        <a:xfrm>
          <a:off x="0" y="0"/>
          <a:ext cx="0" cy="0"/>
          <a:chOff x="0" y="0"/>
          <a:chExt cx="0" cy="0"/>
        </a:xfrm>
      </p:grpSpPr>
      <p:sp>
        <p:nvSpPr>
          <p:cNvPr id="3330" name="Google Shape;3330;p186"/>
          <p:cNvSpPr txBox="1">
            <a:spLocks noGrp="1"/>
          </p:cNvSpPr>
          <p:nvPr>
            <p:ph type="title"/>
          </p:nvPr>
        </p:nvSpPr>
        <p:spPr>
          <a:xfrm>
            <a:off x="-101100" y="4387000"/>
            <a:ext cx="9251400" cy="482100"/>
          </a:xfrm>
          <a:prstGeom prst="rect">
            <a:avLst/>
          </a:prstGeom>
        </p:spPr>
        <p:txBody>
          <a:bodyPr spcFirstLastPara="1" wrap="square" lIns="457200" tIns="9125" rIns="914400" bIns="0" anchor="t" anchorCtr="0">
            <a:noAutofit/>
          </a:bodyPr>
          <a:lstStyle/>
          <a:p>
            <a:pPr marL="0" lvl="0" indent="0" algn="r" rtl="0">
              <a:spcBef>
                <a:spcPts val="0"/>
              </a:spcBef>
              <a:spcAft>
                <a:spcPts val="0"/>
              </a:spcAft>
              <a:buNone/>
            </a:pPr>
            <a:r>
              <a:rPr lang="en"/>
              <a:t>Man Pages</a:t>
            </a:r>
            <a:endParaRPr>
              <a:solidFill>
                <a:srgbClr val="FFFFFF"/>
              </a:solidFill>
            </a:endParaRPr>
          </a:p>
        </p:txBody>
      </p:sp>
      <p:sp>
        <p:nvSpPr>
          <p:cNvPr id="3331" name="Google Shape;3331;p186"/>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25</a:t>
            </a:fld>
            <a:endParaRPr sz="60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335"/>
        <p:cNvGrpSpPr/>
        <p:nvPr/>
      </p:nvGrpSpPr>
      <p:grpSpPr>
        <a:xfrm>
          <a:off x="0" y="0"/>
          <a:ext cx="0" cy="0"/>
          <a:chOff x="0" y="0"/>
          <a:chExt cx="0" cy="0"/>
        </a:xfrm>
      </p:grpSpPr>
      <p:sp>
        <p:nvSpPr>
          <p:cNvPr id="3336" name="Google Shape;3336;p187"/>
          <p:cNvSpPr txBox="1">
            <a:spLocks noGrp="1"/>
          </p:cNvSpPr>
          <p:nvPr>
            <p:ph type="title"/>
          </p:nvPr>
        </p:nvSpPr>
        <p:spPr>
          <a:xfrm>
            <a:off x="-101100" y="4234600"/>
            <a:ext cx="8970300" cy="634500"/>
          </a:xfrm>
          <a:prstGeom prst="rect">
            <a:avLst/>
          </a:prstGeom>
        </p:spPr>
        <p:txBody>
          <a:bodyPr spcFirstLastPara="1" wrap="square" lIns="457200" tIns="9125" rIns="1005825" bIns="0" anchor="t" anchorCtr="0">
            <a:noAutofit/>
          </a:bodyPr>
          <a:lstStyle/>
          <a:p>
            <a:pPr marL="0" lvl="0" indent="0" algn="r" rtl="0">
              <a:spcBef>
                <a:spcPts val="0"/>
              </a:spcBef>
              <a:spcAft>
                <a:spcPts val="0"/>
              </a:spcAft>
              <a:buNone/>
            </a:pPr>
            <a:r>
              <a:rPr lang="en"/>
              <a:t>5 Minutes</a:t>
            </a:r>
            <a:endParaRPr/>
          </a:p>
        </p:txBody>
      </p:sp>
      <p:sp>
        <p:nvSpPr>
          <p:cNvPr id="3337" name="Google Shape;3337;p187"/>
          <p:cNvSpPr txBox="1">
            <a:spLocks noGrp="1"/>
          </p:cNvSpPr>
          <p:nvPr>
            <p:ph type="title" idx="2"/>
          </p:nvPr>
        </p:nvSpPr>
        <p:spPr>
          <a:xfrm>
            <a:off x="273900" y="1042875"/>
            <a:ext cx="8318100" cy="2764200"/>
          </a:xfrm>
          <a:prstGeom prst="rect">
            <a:avLst/>
          </a:prstGeom>
        </p:spPr>
        <p:txBody>
          <a:bodyPr spcFirstLastPara="1" wrap="square" lIns="2560300" tIns="0" rIns="457200" bIns="457200"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latin typeface="Roboto Medium"/>
                <a:ea typeface="Roboto Medium"/>
                <a:cs typeface="Roboto Medium"/>
                <a:sym typeface="Roboto Medium"/>
              </a:rPr>
              <a:t>Demo:</a:t>
            </a:r>
            <a:r>
              <a:rPr lang="en">
                <a:solidFill>
                  <a:schemeClr val="dk1"/>
                </a:solidFill>
                <a:latin typeface="Roboto Light"/>
                <a:ea typeface="Roboto Light"/>
                <a:cs typeface="Roboto Light"/>
                <a:sym typeface="Roboto Light"/>
              </a:rPr>
              <a:t> Man Pages</a:t>
            </a:r>
            <a:endParaRPr>
              <a:solidFill>
                <a:schemeClr val="dk1"/>
              </a:solidFill>
              <a:latin typeface="Roboto Light"/>
              <a:ea typeface="Roboto Light"/>
              <a:cs typeface="Roboto Light"/>
              <a:sym typeface="Roboto Light"/>
            </a:endParaRPr>
          </a:p>
          <a:p>
            <a:pPr marL="0" lvl="0" indent="0" algn="l" rtl="0">
              <a:lnSpc>
                <a:spcPct val="115000"/>
              </a:lnSpc>
              <a:spcBef>
                <a:spcPts val="300"/>
              </a:spcBef>
              <a:spcAft>
                <a:spcPts val="0"/>
              </a:spcAft>
              <a:buNone/>
            </a:pPr>
            <a:r>
              <a:rPr lang="en" sz="1600">
                <a:solidFill>
                  <a:schemeClr val="dk1"/>
                </a:solidFill>
                <a:latin typeface="Roboto Light"/>
                <a:ea typeface="Roboto Light"/>
                <a:cs typeface="Roboto Light"/>
                <a:sym typeface="Roboto Light"/>
              </a:rPr>
              <a:t>In this activity, you are a security analyst at ACME Corp. Your manager has tasked you with counting the number of logins on a server on the day of October 13, 2019.</a:t>
            </a:r>
            <a:endParaRPr sz="1600">
              <a:solidFill>
                <a:schemeClr val="dk1"/>
              </a:solidFill>
              <a:latin typeface="Roboto Light"/>
              <a:ea typeface="Roboto Light"/>
              <a:cs typeface="Roboto Light"/>
              <a:sym typeface="Roboto Light"/>
            </a:endParaRPr>
          </a:p>
          <a:p>
            <a:pPr marL="0" lvl="0" indent="0" algn="l" rtl="0">
              <a:lnSpc>
                <a:spcPct val="115000"/>
              </a:lnSpc>
              <a:spcBef>
                <a:spcPts val="800"/>
              </a:spcBef>
              <a:spcAft>
                <a:spcPts val="0"/>
              </a:spcAft>
              <a:buNone/>
            </a:pPr>
            <a:r>
              <a:rPr lang="en" sz="1600">
                <a:solidFill>
                  <a:schemeClr val="dk1"/>
                </a:solidFill>
                <a:latin typeface="Roboto Light"/>
                <a:ea typeface="Roboto Light"/>
                <a:cs typeface="Roboto Light"/>
                <a:sym typeface="Roboto Light"/>
              </a:rPr>
              <a:t>They told you to use the command </a:t>
            </a:r>
            <a:r>
              <a:rPr lang="en" sz="1600" b="1">
                <a:latin typeface="Inconsolata"/>
                <a:ea typeface="Inconsolata"/>
                <a:cs typeface="Inconsolata"/>
                <a:sym typeface="Inconsolata"/>
              </a:rPr>
              <a:t>wc</a:t>
            </a:r>
            <a:r>
              <a:rPr lang="en" sz="1600">
                <a:solidFill>
                  <a:schemeClr val="dk1"/>
                </a:solidFill>
                <a:latin typeface="Roboto Light"/>
                <a:ea typeface="Roboto Light"/>
                <a:cs typeface="Roboto Light"/>
                <a:sym typeface="Roboto Light"/>
              </a:rPr>
              <a:t> to count the logins on the server login file.</a:t>
            </a:r>
            <a:endParaRPr sz="1600">
              <a:solidFill>
                <a:schemeClr val="dk1"/>
              </a:solidFill>
              <a:latin typeface="Roboto Light"/>
              <a:ea typeface="Roboto Light"/>
              <a:cs typeface="Roboto Light"/>
              <a:sym typeface="Roboto Light"/>
            </a:endParaRPr>
          </a:p>
          <a:p>
            <a:pPr marL="0" lvl="0" indent="0" algn="l" rtl="0">
              <a:lnSpc>
                <a:spcPct val="115000"/>
              </a:lnSpc>
              <a:spcBef>
                <a:spcPts val="800"/>
              </a:spcBef>
              <a:spcAft>
                <a:spcPts val="0"/>
              </a:spcAft>
              <a:buNone/>
            </a:pPr>
            <a:r>
              <a:rPr lang="en" sz="1600">
                <a:solidFill>
                  <a:srgbClr val="24292E"/>
                </a:solidFill>
              </a:rPr>
              <a:t>You have not used the </a:t>
            </a:r>
            <a:r>
              <a:rPr lang="en" sz="1600" b="1">
                <a:solidFill>
                  <a:schemeClr val="dk1"/>
                </a:solidFill>
                <a:latin typeface="Inconsolata"/>
                <a:ea typeface="Inconsolata"/>
                <a:cs typeface="Inconsolata"/>
                <a:sym typeface="Inconsolata"/>
              </a:rPr>
              <a:t>wc</a:t>
            </a:r>
            <a:r>
              <a:rPr lang="en" sz="1600">
                <a:solidFill>
                  <a:schemeClr val="dk1"/>
                </a:solidFill>
                <a:latin typeface="Inconsolata"/>
                <a:ea typeface="Inconsolata"/>
                <a:cs typeface="Inconsolata"/>
                <a:sym typeface="Inconsolata"/>
              </a:rPr>
              <a:t> </a:t>
            </a:r>
            <a:r>
              <a:rPr lang="en" sz="1600">
                <a:solidFill>
                  <a:srgbClr val="24292E"/>
                </a:solidFill>
              </a:rPr>
              <a:t>command before and need to use a man page to learn how it works.</a:t>
            </a:r>
            <a:endParaRPr sz="1600">
              <a:solidFill>
                <a:schemeClr val="dk1"/>
              </a:solidFill>
              <a:latin typeface="Roboto Light"/>
              <a:ea typeface="Roboto Light"/>
              <a:cs typeface="Roboto Light"/>
              <a:sym typeface="Roboto Light"/>
            </a:endParaRPr>
          </a:p>
          <a:p>
            <a:pPr marL="0" lvl="0" indent="0" algn="l" rtl="0">
              <a:lnSpc>
                <a:spcPct val="115000"/>
              </a:lnSpc>
              <a:spcBef>
                <a:spcPts val="800"/>
              </a:spcBef>
              <a:spcAft>
                <a:spcPts val="0"/>
              </a:spcAft>
              <a:buNone/>
            </a:pPr>
            <a:endParaRPr sz="1600">
              <a:solidFill>
                <a:schemeClr val="dk1"/>
              </a:solidFill>
              <a:latin typeface="Roboto Light"/>
              <a:ea typeface="Roboto Light"/>
              <a:cs typeface="Roboto Light"/>
              <a:sym typeface="Roboto Light"/>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DCE9FC">
            <a:alpha val="86030"/>
          </a:srgbClr>
        </a:solidFill>
        <a:effectLst/>
      </p:bgPr>
    </p:bg>
    <p:spTree>
      <p:nvGrpSpPr>
        <p:cNvPr id="1" name="Shape 3341"/>
        <p:cNvGrpSpPr/>
        <p:nvPr/>
      </p:nvGrpSpPr>
      <p:grpSpPr>
        <a:xfrm>
          <a:off x="0" y="0"/>
          <a:ext cx="0" cy="0"/>
          <a:chOff x="0" y="0"/>
          <a:chExt cx="0" cy="0"/>
        </a:xfrm>
      </p:grpSpPr>
      <p:sp>
        <p:nvSpPr>
          <p:cNvPr id="3342" name="Google Shape;3342;p188"/>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Demo Review: </a:t>
            </a:r>
            <a:r>
              <a:rPr lang="en">
                <a:latin typeface="Roboto Light"/>
                <a:ea typeface="Roboto Light"/>
                <a:cs typeface="Roboto Light"/>
                <a:sym typeface="Roboto Light"/>
              </a:rPr>
              <a:t>Man Pages</a:t>
            </a:r>
            <a:endParaRPr>
              <a:latin typeface="Roboto Light"/>
              <a:ea typeface="Roboto Light"/>
              <a:cs typeface="Roboto Light"/>
              <a:sym typeface="Roboto Light"/>
            </a:endParaRPr>
          </a:p>
        </p:txBody>
      </p:sp>
      <p:sp>
        <p:nvSpPr>
          <p:cNvPr id="3343" name="Google Shape;3343;p188"/>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The previous demo covered the following concepts: </a:t>
            </a:r>
            <a:endParaRPr/>
          </a:p>
          <a:p>
            <a:pPr marL="0" lvl="0" indent="0" algn="l" rtl="0">
              <a:spcBef>
                <a:spcPts val="0"/>
              </a:spcBef>
              <a:spcAft>
                <a:spcPts val="0"/>
              </a:spcAft>
              <a:buNone/>
            </a:pPr>
            <a:endParaRPr/>
          </a:p>
        </p:txBody>
      </p:sp>
      <p:sp>
        <p:nvSpPr>
          <p:cNvPr id="3344" name="Google Shape;3344;p188"/>
          <p:cNvSpPr txBox="1">
            <a:spLocks noGrp="1"/>
          </p:cNvSpPr>
          <p:nvPr>
            <p:ph type="body" idx="2"/>
          </p:nvPr>
        </p:nvSpPr>
        <p:spPr>
          <a:xfrm>
            <a:off x="175" y="1284250"/>
            <a:ext cx="9144000" cy="1941600"/>
          </a:xfrm>
          <a:prstGeom prst="rect">
            <a:avLst/>
          </a:prstGeom>
        </p:spPr>
        <p:txBody>
          <a:bodyPr spcFirstLastPara="1" wrap="square" lIns="457200" tIns="0" rIns="457200" bIns="914400" anchor="t" anchorCtr="0">
            <a:noAutofit/>
          </a:bodyPr>
          <a:lstStyle/>
          <a:p>
            <a:pPr marL="320040" lvl="0" indent="-193040" algn="l" rtl="0">
              <a:lnSpc>
                <a:spcPct val="114000"/>
              </a:lnSpc>
              <a:spcBef>
                <a:spcPts val="0"/>
              </a:spcBef>
              <a:spcAft>
                <a:spcPts val="0"/>
              </a:spcAft>
              <a:buClr>
                <a:srgbClr val="24292E"/>
              </a:buClr>
              <a:buSzPts val="1600"/>
              <a:buChar char="●"/>
            </a:pPr>
            <a:r>
              <a:rPr lang="en" sz="1600" b="1">
                <a:latin typeface="Inconsolata"/>
                <a:ea typeface="Inconsolata"/>
                <a:cs typeface="Inconsolata"/>
                <a:sym typeface="Inconsolata"/>
              </a:rPr>
              <a:t>man </a:t>
            </a:r>
            <a:r>
              <a:rPr lang="en" sz="1600"/>
              <a:t>pages</a:t>
            </a:r>
            <a:r>
              <a:rPr lang="en" sz="1600">
                <a:latin typeface="Arial"/>
                <a:ea typeface="Arial"/>
                <a:cs typeface="Arial"/>
                <a:sym typeface="Arial"/>
              </a:rPr>
              <a:t> </a:t>
            </a:r>
            <a:r>
              <a:rPr lang="en" sz="1600"/>
              <a:t>are</a:t>
            </a:r>
            <a:r>
              <a:rPr lang="en" sz="1600">
                <a:solidFill>
                  <a:srgbClr val="24292E"/>
                </a:solidFill>
              </a:rPr>
              <a:t> documentation that exist in the terminal and provide details and options about commands.</a:t>
            </a:r>
            <a:endParaRPr sz="1600">
              <a:solidFill>
                <a:srgbClr val="24292E"/>
              </a:solidFill>
            </a:endParaRPr>
          </a:p>
          <a:p>
            <a:pPr marL="320040" lvl="0" indent="-193040" algn="l" rtl="0">
              <a:lnSpc>
                <a:spcPct val="114000"/>
              </a:lnSpc>
              <a:spcBef>
                <a:spcPts val="800"/>
              </a:spcBef>
              <a:spcAft>
                <a:spcPts val="0"/>
              </a:spcAft>
              <a:buClr>
                <a:srgbClr val="24292E"/>
              </a:buClr>
              <a:buSzPts val="1600"/>
              <a:buChar char="●"/>
            </a:pPr>
            <a:r>
              <a:rPr lang="en" sz="1600" b="1">
                <a:latin typeface="Inconsolata"/>
                <a:ea typeface="Inconsolata"/>
                <a:cs typeface="Inconsolata"/>
                <a:sym typeface="Inconsolata"/>
              </a:rPr>
              <a:t>man &lt;command&gt;</a:t>
            </a:r>
            <a:r>
              <a:rPr lang="en" sz="1600"/>
              <a:t> </a:t>
            </a:r>
            <a:r>
              <a:rPr lang="en" sz="1600">
                <a:solidFill>
                  <a:srgbClr val="24292E"/>
                </a:solidFill>
              </a:rPr>
              <a:t>is the syntax to display the man page for a particular command.</a:t>
            </a:r>
            <a:endParaRPr sz="1600">
              <a:solidFill>
                <a:srgbClr val="24292E"/>
              </a:solidFill>
            </a:endParaRPr>
          </a:p>
          <a:p>
            <a:pPr marL="320040" lvl="0" indent="-193040" algn="l" rtl="0">
              <a:lnSpc>
                <a:spcPct val="114000"/>
              </a:lnSpc>
              <a:spcBef>
                <a:spcPts val="800"/>
              </a:spcBef>
              <a:spcAft>
                <a:spcPts val="800"/>
              </a:spcAft>
              <a:buClr>
                <a:srgbClr val="24292E"/>
              </a:buClr>
              <a:buSzPts val="1600"/>
              <a:buChar char="●"/>
            </a:pPr>
            <a:r>
              <a:rPr lang="en" sz="1600" b="1">
                <a:latin typeface="Inconsolata"/>
                <a:ea typeface="Inconsolata"/>
                <a:cs typeface="Inconsolata"/>
                <a:sym typeface="Inconsolata"/>
              </a:rPr>
              <a:t>man </a:t>
            </a:r>
            <a:r>
              <a:rPr lang="en" sz="1600"/>
              <a:t>pages </a:t>
            </a:r>
            <a:r>
              <a:rPr lang="en" sz="1600">
                <a:solidFill>
                  <a:srgbClr val="24292E"/>
                </a:solidFill>
              </a:rPr>
              <a:t>can be used both to learn the options of a command, and to learn new commands.</a:t>
            </a:r>
            <a:endParaRPr sz="1600">
              <a:solidFill>
                <a:srgbClr val="24292E"/>
              </a:solidFill>
              <a:highlight>
                <a:schemeClr val="lt1"/>
              </a:highlight>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348"/>
        <p:cNvGrpSpPr/>
        <p:nvPr/>
      </p:nvGrpSpPr>
      <p:grpSpPr>
        <a:xfrm>
          <a:off x="0" y="0"/>
          <a:ext cx="0" cy="0"/>
          <a:chOff x="0" y="0"/>
          <a:chExt cx="0" cy="0"/>
        </a:xfrm>
      </p:grpSpPr>
      <p:sp>
        <p:nvSpPr>
          <p:cNvPr id="3349" name="Google Shape;3349;p189"/>
          <p:cNvSpPr txBox="1">
            <a:spLocks noGrp="1"/>
          </p:cNvSpPr>
          <p:nvPr>
            <p:ph type="title"/>
          </p:nvPr>
        </p:nvSpPr>
        <p:spPr>
          <a:xfrm>
            <a:off x="-101100" y="4234600"/>
            <a:ext cx="8970300" cy="634500"/>
          </a:xfrm>
          <a:prstGeom prst="rect">
            <a:avLst/>
          </a:prstGeom>
        </p:spPr>
        <p:txBody>
          <a:bodyPr spcFirstLastPara="1" wrap="square" lIns="457200" tIns="9125" rIns="1005825" bIns="0" anchor="t" anchorCtr="0">
            <a:noAutofit/>
          </a:bodyPr>
          <a:lstStyle/>
          <a:p>
            <a:pPr marL="0" lvl="0" indent="0" algn="r" rtl="0">
              <a:spcBef>
                <a:spcPts val="0"/>
              </a:spcBef>
              <a:spcAft>
                <a:spcPts val="0"/>
              </a:spcAft>
              <a:buNone/>
            </a:pPr>
            <a:r>
              <a:rPr lang="en"/>
              <a:t>15 Minutes</a:t>
            </a:r>
            <a:endParaRPr/>
          </a:p>
        </p:txBody>
      </p:sp>
      <p:sp>
        <p:nvSpPr>
          <p:cNvPr id="3350" name="Google Shape;3350;p189"/>
          <p:cNvSpPr txBox="1">
            <a:spLocks noGrp="1"/>
          </p:cNvSpPr>
          <p:nvPr>
            <p:ph type="title" idx="2"/>
          </p:nvPr>
        </p:nvSpPr>
        <p:spPr>
          <a:xfrm>
            <a:off x="273900" y="1042875"/>
            <a:ext cx="8595300" cy="2764200"/>
          </a:xfrm>
          <a:prstGeom prst="rect">
            <a:avLst/>
          </a:prstGeom>
        </p:spPr>
        <p:txBody>
          <a:bodyPr spcFirstLastPara="1" wrap="square" lIns="2560300" tIns="0" rIns="457200" bIns="457200" anchor="t" anchorCtr="0">
            <a:noAutofit/>
          </a:bodyPr>
          <a:lstStyle/>
          <a:p>
            <a:pPr marL="0" lvl="0" indent="0" algn="l" rtl="0">
              <a:lnSpc>
                <a:spcPct val="90000"/>
              </a:lnSpc>
              <a:spcBef>
                <a:spcPts val="0"/>
              </a:spcBef>
              <a:spcAft>
                <a:spcPts val="0"/>
              </a:spcAft>
              <a:buClr>
                <a:schemeClr val="dk1"/>
              </a:buClr>
              <a:buSzPts val="1100"/>
              <a:buFont typeface="Arial"/>
              <a:buNone/>
            </a:pPr>
            <a:r>
              <a:rPr lang="en">
                <a:solidFill>
                  <a:schemeClr val="dk1"/>
                </a:solidFill>
                <a:latin typeface="Roboto Medium"/>
                <a:ea typeface="Roboto Medium"/>
                <a:cs typeface="Roboto Medium"/>
                <a:sym typeface="Roboto Medium"/>
              </a:rPr>
              <a:t>Activity:</a:t>
            </a:r>
            <a:r>
              <a:rPr lang="en">
                <a:solidFill>
                  <a:schemeClr val="dk1"/>
                </a:solidFill>
                <a:latin typeface="Roboto Light"/>
                <a:ea typeface="Roboto Light"/>
                <a:cs typeface="Roboto Light"/>
                <a:sym typeface="Roboto Light"/>
              </a:rPr>
              <a:t> Learning New Com</a:t>
            </a:r>
            <a:r>
              <a:rPr lang="en" b="1">
                <a:solidFill>
                  <a:srgbClr val="F3F3F3"/>
                </a:solidFill>
                <a:highlight>
                  <a:srgbClr val="434343"/>
                </a:highlight>
                <a:latin typeface="Inconsolata"/>
                <a:ea typeface="Inconsolata"/>
                <a:cs typeface="Inconsolata"/>
                <a:sym typeface="Inconsolata"/>
              </a:rPr>
              <a:t>man</a:t>
            </a:r>
            <a:r>
              <a:rPr lang="en">
                <a:solidFill>
                  <a:schemeClr val="dk1"/>
                </a:solidFill>
                <a:latin typeface="Roboto Light"/>
                <a:ea typeface="Roboto Light"/>
                <a:cs typeface="Roboto Light"/>
                <a:sym typeface="Roboto Light"/>
              </a:rPr>
              <a:t>ds</a:t>
            </a:r>
            <a:endParaRPr sz="1100">
              <a:solidFill>
                <a:schemeClr val="dk1"/>
              </a:solidFill>
              <a:latin typeface="Roboto Light"/>
              <a:ea typeface="Roboto Light"/>
              <a:cs typeface="Roboto Light"/>
              <a:sym typeface="Roboto Light"/>
            </a:endParaRPr>
          </a:p>
          <a:p>
            <a:pPr marL="0" lvl="0" indent="0" algn="l" rtl="0">
              <a:lnSpc>
                <a:spcPct val="115000"/>
              </a:lnSpc>
              <a:spcBef>
                <a:spcPts val="600"/>
              </a:spcBef>
              <a:spcAft>
                <a:spcPts val="0"/>
              </a:spcAft>
              <a:buNone/>
            </a:pPr>
            <a:r>
              <a:rPr lang="en" sz="1600">
                <a:solidFill>
                  <a:srgbClr val="24292E"/>
                </a:solidFill>
                <a:latin typeface="Roboto Light"/>
                <a:ea typeface="Roboto Light"/>
                <a:cs typeface="Roboto Light"/>
                <a:sym typeface="Roboto Light"/>
              </a:rPr>
              <a:t>You continue in the role of security analyst at Wonka Corp.</a:t>
            </a:r>
            <a:endParaRPr sz="1600">
              <a:solidFill>
                <a:srgbClr val="24292E"/>
              </a:solidFill>
              <a:latin typeface="Roboto Light"/>
              <a:ea typeface="Roboto Light"/>
              <a:cs typeface="Roboto Light"/>
              <a:sym typeface="Roboto Light"/>
            </a:endParaRPr>
          </a:p>
          <a:p>
            <a:pPr marL="0" lvl="0" indent="0" algn="l" rtl="0">
              <a:lnSpc>
                <a:spcPct val="115000"/>
              </a:lnSpc>
              <a:spcBef>
                <a:spcPts val="600"/>
              </a:spcBef>
              <a:spcAft>
                <a:spcPts val="0"/>
              </a:spcAft>
              <a:buNone/>
            </a:pPr>
            <a:r>
              <a:rPr lang="en" sz="1600">
                <a:solidFill>
                  <a:srgbClr val="24292E"/>
                </a:solidFill>
                <a:latin typeface="Roboto Light"/>
                <a:ea typeface="Roboto Light"/>
                <a:cs typeface="Roboto Light"/>
                <a:sym typeface="Roboto Light"/>
              </a:rPr>
              <a:t>There has been a network attack on Wonka’s websites and management needs your help determining which website was the main target. </a:t>
            </a:r>
            <a:endParaRPr sz="1600">
              <a:solidFill>
                <a:srgbClr val="24292E"/>
              </a:solidFill>
              <a:latin typeface="Roboto Light"/>
              <a:ea typeface="Roboto Light"/>
              <a:cs typeface="Roboto Light"/>
              <a:sym typeface="Roboto Light"/>
            </a:endParaRPr>
          </a:p>
          <a:p>
            <a:pPr marL="0" lvl="0" indent="0" algn="l" rtl="0">
              <a:lnSpc>
                <a:spcPct val="115000"/>
              </a:lnSpc>
              <a:spcBef>
                <a:spcPts val="600"/>
              </a:spcBef>
              <a:spcAft>
                <a:spcPts val="1000"/>
              </a:spcAft>
              <a:buNone/>
            </a:pPr>
            <a:r>
              <a:rPr lang="en" sz="1600">
                <a:solidFill>
                  <a:srgbClr val="24292E"/>
                </a:solidFill>
              </a:rPr>
              <a:t>To determine which website was the main target, you will count the IP addresses in log files provided by your manager.</a:t>
            </a:r>
            <a:endParaRPr sz="1600">
              <a:solidFill>
                <a:srgbClr val="24292E"/>
              </a:solidFill>
              <a:latin typeface="Roboto Light"/>
              <a:ea typeface="Roboto Light"/>
              <a:cs typeface="Roboto Light"/>
              <a:sym typeface="Roboto Light"/>
            </a:endParaRPr>
          </a:p>
        </p:txBody>
      </p:sp>
      <p:sp>
        <p:nvSpPr>
          <p:cNvPr id="3351" name="Google Shape;3351;p189"/>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28</a:t>
            </a:fld>
            <a:endParaRPr sz="60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355"/>
        <p:cNvGrpSpPr/>
        <p:nvPr/>
      </p:nvGrpSpPr>
      <p:grpSpPr>
        <a:xfrm>
          <a:off x="0" y="0"/>
          <a:ext cx="0" cy="0"/>
          <a:chOff x="0" y="0"/>
          <a:chExt cx="0" cy="0"/>
        </a:xfrm>
      </p:grpSpPr>
      <p:sp>
        <p:nvSpPr>
          <p:cNvPr id="3356" name="Google Shape;3356;p190"/>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29</a:t>
            </a:fld>
            <a:endParaRPr sz="6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084"/>
        <p:cNvGrpSpPr/>
        <p:nvPr/>
      </p:nvGrpSpPr>
      <p:grpSpPr>
        <a:xfrm>
          <a:off x="0" y="0"/>
          <a:ext cx="0" cy="0"/>
          <a:chOff x="0" y="0"/>
          <a:chExt cx="0" cy="0"/>
        </a:xfrm>
      </p:grpSpPr>
      <p:sp>
        <p:nvSpPr>
          <p:cNvPr id="3085" name="Google Shape;3085;p159"/>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Welcome Back to The Terminal</a:t>
            </a:r>
            <a:endParaRPr/>
          </a:p>
        </p:txBody>
      </p:sp>
      <p:sp>
        <p:nvSpPr>
          <p:cNvPr id="3086" name="Google Shape;3086;p159"/>
          <p:cNvSpPr txBox="1">
            <a:spLocks noGrp="1"/>
          </p:cNvSpPr>
          <p:nvPr>
            <p:ph type="sldNum" idx="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3</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DCE9FC">
            <a:alpha val="86030"/>
          </a:srgbClr>
        </a:solidFill>
        <a:effectLst/>
      </p:bgPr>
    </p:bg>
    <p:spTree>
      <p:nvGrpSpPr>
        <p:cNvPr id="1" name="Shape 3360"/>
        <p:cNvGrpSpPr/>
        <p:nvPr/>
      </p:nvGrpSpPr>
      <p:grpSpPr>
        <a:xfrm>
          <a:off x="0" y="0"/>
          <a:ext cx="0" cy="0"/>
          <a:chOff x="0" y="0"/>
          <a:chExt cx="0" cy="0"/>
        </a:xfrm>
      </p:grpSpPr>
      <p:sp>
        <p:nvSpPr>
          <p:cNvPr id="3361" name="Google Shape;3361;p191"/>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Activity Review: </a:t>
            </a:r>
            <a:r>
              <a:rPr lang="en">
                <a:solidFill>
                  <a:schemeClr val="dk1"/>
                </a:solidFill>
                <a:latin typeface="Roboto Light"/>
                <a:ea typeface="Roboto Light"/>
                <a:cs typeface="Roboto Light"/>
                <a:sym typeface="Roboto Light"/>
              </a:rPr>
              <a:t>Learning New Com</a:t>
            </a:r>
            <a:r>
              <a:rPr lang="en" b="1">
                <a:solidFill>
                  <a:srgbClr val="F3F3F3"/>
                </a:solidFill>
                <a:highlight>
                  <a:srgbClr val="434343"/>
                </a:highlight>
                <a:latin typeface="Inconsolata"/>
                <a:ea typeface="Inconsolata"/>
                <a:cs typeface="Inconsolata"/>
                <a:sym typeface="Inconsolata"/>
              </a:rPr>
              <a:t>man</a:t>
            </a:r>
            <a:r>
              <a:rPr lang="en">
                <a:solidFill>
                  <a:schemeClr val="dk1"/>
                </a:solidFill>
                <a:latin typeface="Roboto Light"/>
                <a:ea typeface="Roboto Light"/>
                <a:cs typeface="Roboto Light"/>
                <a:sym typeface="Roboto Light"/>
              </a:rPr>
              <a:t>ds</a:t>
            </a:r>
            <a:r>
              <a:rPr lang="en">
                <a:solidFill>
                  <a:schemeClr val="dk1"/>
                </a:solidFill>
              </a:rPr>
              <a:t> </a:t>
            </a:r>
            <a:endParaRPr/>
          </a:p>
        </p:txBody>
      </p:sp>
      <p:sp>
        <p:nvSpPr>
          <p:cNvPr id="3362" name="Google Shape;3362;p191"/>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Completing this activity required the following steps:</a:t>
            </a:r>
            <a:endParaRPr/>
          </a:p>
        </p:txBody>
      </p:sp>
      <p:sp>
        <p:nvSpPr>
          <p:cNvPr id="3363" name="Google Shape;3363;p191"/>
          <p:cNvSpPr txBox="1">
            <a:spLocks noGrp="1"/>
          </p:cNvSpPr>
          <p:nvPr>
            <p:ph type="body" idx="3"/>
          </p:nvPr>
        </p:nvSpPr>
        <p:spPr>
          <a:xfrm>
            <a:off x="175" y="1284250"/>
            <a:ext cx="9144000" cy="3622200"/>
          </a:xfrm>
          <a:prstGeom prst="rect">
            <a:avLst/>
          </a:prstGeom>
        </p:spPr>
        <p:txBody>
          <a:bodyPr spcFirstLastPara="1" wrap="square" lIns="457200" tIns="0" rIns="457200" bIns="914400" anchor="t" anchorCtr="0">
            <a:noAutofit/>
          </a:bodyPr>
          <a:lstStyle/>
          <a:p>
            <a:pPr marL="320040" lvl="0" indent="-205740" algn="l" rtl="0">
              <a:lnSpc>
                <a:spcPct val="114000"/>
              </a:lnSpc>
              <a:spcBef>
                <a:spcPts val="0"/>
              </a:spcBef>
              <a:spcAft>
                <a:spcPts val="0"/>
              </a:spcAft>
              <a:buSzPts val="1800"/>
              <a:buChar char="●"/>
            </a:pPr>
            <a:r>
              <a:rPr lang="en" sz="1800"/>
              <a:t>Viewing man pages.</a:t>
            </a:r>
            <a:endParaRPr sz="1800"/>
          </a:p>
          <a:p>
            <a:pPr marL="320040" lvl="0" indent="-205740" algn="l" rtl="0">
              <a:lnSpc>
                <a:spcPct val="114000"/>
              </a:lnSpc>
              <a:spcBef>
                <a:spcPts val="800"/>
              </a:spcBef>
              <a:spcAft>
                <a:spcPts val="0"/>
              </a:spcAft>
              <a:buSzPts val="1800"/>
              <a:buChar char="●"/>
            </a:pPr>
            <a:r>
              <a:rPr lang="en" sz="1800"/>
              <a:t>Analyzing a man page to determine appropriate options.</a:t>
            </a:r>
            <a:endParaRPr sz="1800"/>
          </a:p>
          <a:p>
            <a:pPr marL="320040" lvl="0" indent="-205740" algn="l" rtl="0">
              <a:lnSpc>
                <a:spcPct val="114000"/>
              </a:lnSpc>
              <a:spcBef>
                <a:spcPts val="800"/>
              </a:spcBef>
              <a:spcAft>
                <a:spcPts val="0"/>
              </a:spcAft>
              <a:buSzPts val="1800"/>
              <a:buChar char="●"/>
            </a:pPr>
            <a:r>
              <a:rPr lang="en" sz="1800"/>
              <a:t>Running commands with options.</a:t>
            </a:r>
            <a:endParaRPr sz="1800"/>
          </a:p>
          <a:p>
            <a:pPr marL="320040" lvl="0" indent="-205740" algn="l" rtl="0">
              <a:lnSpc>
                <a:spcPct val="114000"/>
              </a:lnSpc>
              <a:spcBef>
                <a:spcPts val="800"/>
              </a:spcBef>
              <a:spcAft>
                <a:spcPts val="0"/>
              </a:spcAft>
              <a:buSzPts val="1800"/>
              <a:buChar char="●"/>
            </a:pPr>
            <a:r>
              <a:rPr lang="en" sz="1800"/>
              <a:t>Using wildcards to run commands on multiple files.</a:t>
            </a:r>
            <a:endParaRPr sz="1800"/>
          </a:p>
          <a:p>
            <a:pPr marL="0" lvl="0" indent="0" algn="l" rtl="0">
              <a:spcBef>
                <a:spcPts val="800"/>
              </a:spcBef>
              <a:spcAft>
                <a:spcPts val="800"/>
              </a:spcAft>
              <a:buNone/>
            </a:pPr>
            <a:endParaRPr sz="1800"/>
          </a:p>
        </p:txBody>
      </p:sp>
      <p:sp>
        <p:nvSpPr>
          <p:cNvPr id="3364" name="Google Shape;3364;p191"/>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30</a:t>
            </a:fld>
            <a:endParaRPr sz="60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368"/>
        <p:cNvGrpSpPr/>
        <p:nvPr/>
      </p:nvGrpSpPr>
      <p:grpSpPr>
        <a:xfrm>
          <a:off x="0" y="0"/>
          <a:ext cx="0" cy="0"/>
          <a:chOff x="0" y="0"/>
          <a:chExt cx="0" cy="0"/>
        </a:xfrm>
      </p:grpSpPr>
      <p:sp>
        <p:nvSpPr>
          <p:cNvPr id="3369" name="Google Shape;3369;p192"/>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The </a:t>
            </a:r>
            <a:r>
              <a:rPr lang="en">
                <a:latin typeface="Inconsolata"/>
                <a:ea typeface="Inconsolata"/>
                <a:cs typeface="Inconsolata"/>
                <a:sym typeface="Inconsolata"/>
              </a:rPr>
              <a:t>find</a:t>
            </a:r>
            <a:r>
              <a:rPr lang="en"/>
              <a:t> Command</a:t>
            </a:r>
            <a:endParaRPr/>
          </a:p>
        </p:txBody>
      </p:sp>
      <p:sp>
        <p:nvSpPr>
          <p:cNvPr id="3370" name="Google Shape;3370;p192"/>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31</a:t>
            </a:fld>
            <a:endParaRPr sz="60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374"/>
        <p:cNvGrpSpPr/>
        <p:nvPr/>
      </p:nvGrpSpPr>
      <p:grpSpPr>
        <a:xfrm>
          <a:off x="0" y="0"/>
          <a:ext cx="0" cy="0"/>
          <a:chOff x="0" y="0"/>
          <a:chExt cx="0" cy="0"/>
        </a:xfrm>
      </p:grpSpPr>
      <p:pic>
        <p:nvPicPr>
          <p:cNvPr id="3375" name="Google Shape;3375;p193"/>
          <p:cNvPicPr preferRelativeResize="0"/>
          <p:nvPr/>
        </p:nvPicPr>
        <p:blipFill rotWithShape="1">
          <a:blip r:embed="rId3">
            <a:alphaModFix/>
          </a:blip>
          <a:srcRect l="7187" t="-1850" r="-2771" b="1849"/>
          <a:stretch/>
        </p:blipFill>
        <p:spPr>
          <a:xfrm>
            <a:off x="0" y="721150"/>
            <a:ext cx="5249975" cy="4119450"/>
          </a:xfrm>
          <a:prstGeom prst="rect">
            <a:avLst/>
          </a:prstGeom>
          <a:noFill/>
          <a:ln>
            <a:noFill/>
          </a:ln>
        </p:spPr>
      </p:pic>
      <p:sp>
        <p:nvSpPr>
          <p:cNvPr id="3376" name="Google Shape;3376;p19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32</a:t>
            </a:fld>
            <a:endParaRPr/>
          </a:p>
        </p:txBody>
      </p:sp>
      <p:sp>
        <p:nvSpPr>
          <p:cNvPr id="3377" name="Google Shape;3377;p193"/>
          <p:cNvSpPr txBox="1">
            <a:spLocks noGrp="1"/>
          </p:cNvSpPr>
          <p:nvPr>
            <p:ph type="title"/>
          </p:nvPr>
        </p:nvSpPr>
        <p:spPr>
          <a:xfrm>
            <a:off x="0" y="0"/>
            <a:ext cx="36048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b="1">
                <a:latin typeface="Inconsolata"/>
                <a:ea typeface="Inconsolata"/>
                <a:cs typeface="Inconsolata"/>
                <a:sym typeface="Inconsolata"/>
              </a:rPr>
              <a:t>find</a:t>
            </a:r>
            <a:endParaRPr b="1">
              <a:latin typeface="Inconsolata"/>
              <a:ea typeface="Inconsolata"/>
              <a:cs typeface="Inconsolata"/>
              <a:sym typeface="Inconsolata"/>
            </a:endParaRPr>
          </a:p>
        </p:txBody>
      </p:sp>
      <p:sp>
        <p:nvSpPr>
          <p:cNvPr id="3378" name="Google Shape;3378;p193"/>
          <p:cNvSpPr txBox="1">
            <a:spLocks noGrp="1"/>
          </p:cNvSpPr>
          <p:nvPr>
            <p:ph type="subTitle" idx="1"/>
          </p:nvPr>
        </p:nvSpPr>
        <p:spPr>
          <a:xfrm>
            <a:off x="4456625" y="968075"/>
            <a:ext cx="4633500" cy="3323700"/>
          </a:xfrm>
          <a:prstGeom prst="rect">
            <a:avLst/>
          </a:prstGeom>
        </p:spPr>
        <p:txBody>
          <a:bodyPr spcFirstLastPara="1" wrap="square" lIns="457200" tIns="91425" rIns="457200" bIns="0" anchor="t" anchorCtr="0">
            <a:noAutofit/>
          </a:bodyPr>
          <a:lstStyle/>
          <a:p>
            <a:pPr marL="0" lvl="0" indent="0" algn="l" rtl="0">
              <a:lnSpc>
                <a:spcPct val="115000"/>
              </a:lnSpc>
              <a:spcBef>
                <a:spcPts val="0"/>
              </a:spcBef>
              <a:spcAft>
                <a:spcPts val="0"/>
              </a:spcAft>
              <a:buNone/>
            </a:pPr>
            <a:r>
              <a:rPr lang="en" sz="1600"/>
              <a:t>We have previously navigated in and out of multiple directories </a:t>
            </a:r>
            <a:r>
              <a:rPr lang="en" sz="1600">
                <a:solidFill>
                  <a:schemeClr val="dk1"/>
                </a:solidFill>
              </a:rPr>
              <a:t>to find files or directories</a:t>
            </a:r>
            <a:r>
              <a:rPr lang="en" sz="1600"/>
              <a:t>. This isn’t always the best practice.</a:t>
            </a:r>
            <a:endParaRPr sz="1600"/>
          </a:p>
          <a:p>
            <a:pPr marL="457200" lvl="0" indent="-330200" algn="l" rtl="0">
              <a:lnSpc>
                <a:spcPct val="115000"/>
              </a:lnSpc>
              <a:spcBef>
                <a:spcPts val="1200"/>
              </a:spcBef>
              <a:spcAft>
                <a:spcPts val="0"/>
              </a:spcAft>
              <a:buSzPts val="1600"/>
              <a:buChar char="●"/>
            </a:pPr>
            <a:r>
              <a:rPr lang="en" sz="1600"/>
              <a:t>For example, you might be tasked with finding access logs on a server that you’re not familiar with. </a:t>
            </a:r>
            <a:endParaRPr sz="1600"/>
          </a:p>
          <a:p>
            <a:pPr marL="457200" lvl="0" indent="0" algn="l" rtl="0">
              <a:lnSpc>
                <a:spcPct val="115000"/>
              </a:lnSpc>
              <a:spcBef>
                <a:spcPts val="800"/>
              </a:spcBef>
              <a:spcAft>
                <a:spcPts val="0"/>
              </a:spcAft>
              <a:buNone/>
            </a:pPr>
            <a:r>
              <a:rPr lang="en" sz="1600"/>
              <a:t>Security professionals are often not provided the exact location of a file, so you may have to navigate through hundreds of directories to find the access logs.</a:t>
            </a:r>
            <a:endParaRPr sz="1600"/>
          </a:p>
          <a:p>
            <a:pPr marL="0" lvl="0" indent="0" algn="l" rtl="0">
              <a:lnSpc>
                <a:spcPct val="115000"/>
              </a:lnSpc>
              <a:spcBef>
                <a:spcPts val="800"/>
              </a:spcBef>
              <a:spcAft>
                <a:spcPts val="1200"/>
              </a:spcAft>
              <a:buClr>
                <a:schemeClr val="dk1"/>
              </a:buClr>
              <a:buSzPts val="1100"/>
              <a:buFont typeface="Arial"/>
              <a:buNone/>
            </a:pPr>
            <a:endParaRPr sz="1600"/>
          </a:p>
        </p:txBody>
      </p:sp>
      <p:cxnSp>
        <p:nvCxnSpPr>
          <p:cNvPr id="3379" name="Google Shape;3379;p19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Shape 3383"/>
        <p:cNvGrpSpPr/>
        <p:nvPr/>
      </p:nvGrpSpPr>
      <p:grpSpPr>
        <a:xfrm>
          <a:off x="0" y="0"/>
          <a:ext cx="0" cy="0"/>
          <a:chOff x="0" y="0"/>
          <a:chExt cx="0" cy="0"/>
        </a:xfrm>
      </p:grpSpPr>
      <p:sp>
        <p:nvSpPr>
          <p:cNvPr id="3384" name="Google Shape;3384;p194"/>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Introducing the </a:t>
            </a:r>
            <a:r>
              <a:rPr lang="en" b="1">
                <a:latin typeface="Inconsolata"/>
                <a:ea typeface="Inconsolata"/>
                <a:cs typeface="Inconsolata"/>
                <a:sym typeface="Inconsolata"/>
              </a:rPr>
              <a:t>find</a:t>
            </a:r>
            <a:r>
              <a:rPr lang="en"/>
              <a:t> Command</a:t>
            </a:r>
            <a:endParaRPr/>
          </a:p>
        </p:txBody>
      </p:sp>
      <p:sp>
        <p:nvSpPr>
          <p:cNvPr id="3385" name="Google Shape;3385;p194"/>
          <p:cNvSpPr txBox="1">
            <a:spLocks noGrp="1"/>
          </p:cNvSpPr>
          <p:nvPr>
            <p:ph type="subTitle" idx="1"/>
          </p:nvPr>
        </p:nvSpPr>
        <p:spPr>
          <a:xfrm>
            <a:off x="0" y="675975"/>
            <a:ext cx="8686800" cy="9513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The </a:t>
            </a:r>
            <a:r>
              <a:rPr lang="en" b="1">
                <a:latin typeface="Inconsolata"/>
                <a:ea typeface="Inconsolata"/>
                <a:cs typeface="Inconsolata"/>
                <a:sym typeface="Inconsolata"/>
              </a:rPr>
              <a:t>find</a:t>
            </a:r>
            <a:r>
              <a:rPr lang="en"/>
              <a:t> command searches for files and directories with one command. </a:t>
            </a:r>
            <a:endParaRPr/>
          </a:p>
        </p:txBody>
      </p:sp>
      <p:sp>
        <p:nvSpPr>
          <p:cNvPr id="3386" name="Google Shape;3386;p194"/>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33</a:t>
            </a:fld>
            <a:endParaRPr sz="600"/>
          </a:p>
        </p:txBody>
      </p:sp>
      <p:sp>
        <p:nvSpPr>
          <p:cNvPr id="3387" name="Google Shape;3387;p194"/>
          <p:cNvSpPr/>
          <p:nvPr/>
        </p:nvSpPr>
        <p:spPr>
          <a:xfrm>
            <a:off x="1358588" y="1314025"/>
            <a:ext cx="73344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194"/>
          <p:cNvSpPr txBox="1">
            <a:spLocks noGrp="1"/>
          </p:cNvSpPr>
          <p:nvPr>
            <p:ph type="subTitle" idx="1"/>
          </p:nvPr>
        </p:nvSpPr>
        <p:spPr>
          <a:xfrm>
            <a:off x="18263" y="1462350"/>
            <a:ext cx="8118900" cy="477900"/>
          </a:xfrm>
          <a:prstGeom prst="rect">
            <a:avLst/>
          </a:prstGeom>
          <a:noFill/>
          <a:ln>
            <a:noFill/>
          </a:ln>
        </p:spPr>
        <p:txBody>
          <a:bodyPr spcFirstLastPara="1" wrap="square" lIns="1554475" tIns="0" rIns="457200" bIns="0" anchor="ctr" anchorCtr="0">
            <a:noAutofit/>
          </a:bodyPr>
          <a:lstStyle/>
          <a:p>
            <a:pPr marL="0" lvl="0" indent="0" algn="l" rtl="0">
              <a:lnSpc>
                <a:spcPct val="100000"/>
              </a:lnSpc>
              <a:spcBef>
                <a:spcPts val="0"/>
              </a:spcBef>
              <a:spcAft>
                <a:spcPts val="1200"/>
              </a:spcAft>
              <a:buClr>
                <a:schemeClr val="dk1"/>
              </a:buClr>
              <a:buSzPts val="1100"/>
              <a:buFont typeface="Arial"/>
              <a:buNone/>
            </a:pPr>
            <a:r>
              <a:rPr lang="en">
                <a:solidFill>
                  <a:srgbClr val="24292E"/>
                </a:solidFill>
                <a:latin typeface="Roboto"/>
                <a:ea typeface="Roboto"/>
                <a:cs typeface="Roboto"/>
                <a:sym typeface="Roboto"/>
              </a:rPr>
              <a:t>By default, </a:t>
            </a:r>
            <a:r>
              <a:rPr lang="en" b="1">
                <a:latin typeface="Inconsolata"/>
                <a:ea typeface="Inconsolata"/>
                <a:cs typeface="Inconsolata"/>
                <a:sym typeface="Inconsolata"/>
              </a:rPr>
              <a:t>find</a:t>
            </a:r>
            <a:r>
              <a:rPr lang="en">
                <a:solidFill>
                  <a:srgbClr val="24292E"/>
                </a:solidFill>
                <a:latin typeface="Roboto"/>
                <a:ea typeface="Roboto"/>
                <a:cs typeface="Roboto"/>
                <a:sym typeface="Roboto"/>
              </a:rPr>
              <a:t> will search through the current directory and the subdirectories within that current directory.</a:t>
            </a:r>
            <a:endParaRPr/>
          </a:p>
        </p:txBody>
      </p:sp>
      <p:sp>
        <p:nvSpPr>
          <p:cNvPr id="3389" name="Google Shape;3389;p194"/>
          <p:cNvSpPr/>
          <p:nvPr/>
        </p:nvSpPr>
        <p:spPr>
          <a:xfrm>
            <a:off x="1358588" y="2166325"/>
            <a:ext cx="73344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194"/>
          <p:cNvSpPr txBox="1">
            <a:spLocks noGrp="1"/>
          </p:cNvSpPr>
          <p:nvPr>
            <p:ph type="subTitle" idx="2"/>
          </p:nvPr>
        </p:nvSpPr>
        <p:spPr>
          <a:xfrm>
            <a:off x="-6187" y="2297750"/>
            <a:ext cx="7575600" cy="477900"/>
          </a:xfrm>
          <a:prstGeom prst="rect">
            <a:avLst/>
          </a:prstGeom>
          <a:noFill/>
          <a:ln>
            <a:noFill/>
          </a:ln>
        </p:spPr>
        <p:txBody>
          <a:bodyPr spcFirstLastPara="1" wrap="square" lIns="1554475" tIns="0" rIns="457200" bIns="0" anchor="ctr" anchorCtr="0">
            <a:noAutofit/>
          </a:bodyPr>
          <a:lstStyle/>
          <a:p>
            <a:pPr marL="0" lvl="0" indent="0" algn="l" rtl="0">
              <a:lnSpc>
                <a:spcPct val="100000"/>
              </a:lnSpc>
              <a:spcBef>
                <a:spcPts val="300"/>
              </a:spcBef>
              <a:spcAft>
                <a:spcPts val="1200"/>
              </a:spcAft>
              <a:buClr>
                <a:schemeClr val="dk1"/>
              </a:buClr>
              <a:buSzPts val="1100"/>
              <a:buFont typeface="Arial"/>
              <a:buNone/>
            </a:pPr>
            <a:r>
              <a:rPr lang="en">
                <a:solidFill>
                  <a:srgbClr val="24292E"/>
                </a:solidFill>
                <a:latin typeface="Roboto"/>
                <a:ea typeface="Roboto"/>
                <a:cs typeface="Roboto"/>
                <a:sym typeface="Roboto"/>
              </a:rPr>
              <a:t>However, </a:t>
            </a:r>
            <a:r>
              <a:rPr lang="en" b="1">
                <a:latin typeface="Inconsolata"/>
                <a:ea typeface="Inconsolata"/>
                <a:cs typeface="Inconsolata"/>
                <a:sym typeface="Inconsolata"/>
              </a:rPr>
              <a:t>find</a:t>
            </a:r>
            <a:r>
              <a:rPr lang="en">
                <a:solidFill>
                  <a:srgbClr val="24292E"/>
                </a:solidFill>
                <a:latin typeface="Roboto"/>
                <a:ea typeface="Roboto"/>
                <a:cs typeface="Roboto"/>
                <a:sym typeface="Roboto"/>
              </a:rPr>
              <a:t> does not look at the contents within a file, only the file name or directory name.</a:t>
            </a:r>
            <a:endParaRPr/>
          </a:p>
        </p:txBody>
      </p:sp>
      <p:pic>
        <p:nvPicPr>
          <p:cNvPr id="3391" name="Google Shape;3391;p194"/>
          <p:cNvPicPr preferRelativeResize="0"/>
          <p:nvPr/>
        </p:nvPicPr>
        <p:blipFill rotWithShape="1">
          <a:blip r:embed="rId3">
            <a:alphaModFix/>
          </a:blip>
          <a:srcRect t="1774" b="1765"/>
          <a:stretch/>
        </p:blipFill>
        <p:spPr>
          <a:xfrm>
            <a:off x="435806" y="1338011"/>
            <a:ext cx="785567" cy="606900"/>
          </a:xfrm>
          <a:prstGeom prst="rect">
            <a:avLst/>
          </a:prstGeom>
          <a:noFill/>
          <a:ln>
            <a:noFill/>
          </a:ln>
        </p:spPr>
      </p:pic>
      <p:pic>
        <p:nvPicPr>
          <p:cNvPr id="3392" name="Google Shape;3392;p194"/>
          <p:cNvPicPr preferRelativeResize="0"/>
          <p:nvPr/>
        </p:nvPicPr>
        <p:blipFill rotWithShape="1">
          <a:blip r:embed="rId3">
            <a:alphaModFix/>
          </a:blip>
          <a:srcRect t="1774" b="1765"/>
          <a:stretch/>
        </p:blipFill>
        <p:spPr>
          <a:xfrm>
            <a:off x="435806" y="2162298"/>
            <a:ext cx="785566" cy="6069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gradFill>
          <a:gsLst>
            <a:gs pos="0">
              <a:srgbClr val="F2F2F2"/>
            </a:gs>
            <a:gs pos="100000">
              <a:srgbClr val="A6A6A6"/>
            </a:gs>
          </a:gsLst>
          <a:path path="circle">
            <a:fillToRect l="50000" t="50000" r="50000" b="50000"/>
          </a:path>
          <a:tileRect/>
        </a:gradFill>
        <a:effectLst/>
      </p:bgPr>
    </p:bg>
    <p:spTree>
      <p:nvGrpSpPr>
        <p:cNvPr id="1" name="Shape 3396"/>
        <p:cNvGrpSpPr/>
        <p:nvPr/>
      </p:nvGrpSpPr>
      <p:grpSpPr>
        <a:xfrm>
          <a:off x="0" y="0"/>
          <a:ext cx="0" cy="0"/>
          <a:chOff x="0" y="0"/>
          <a:chExt cx="0" cy="0"/>
        </a:xfrm>
      </p:grpSpPr>
      <p:sp>
        <p:nvSpPr>
          <p:cNvPr id="3397" name="Google Shape;3397;p195"/>
          <p:cNvSpPr/>
          <p:nvPr/>
        </p:nvSpPr>
        <p:spPr>
          <a:xfrm rot="10800000">
            <a:off x="1226550" y="1431850"/>
            <a:ext cx="6748200" cy="2962500"/>
          </a:xfrm>
          <a:prstGeom prst="round2SameRect">
            <a:avLst>
              <a:gd name="adj1" fmla="val 4545"/>
              <a:gd name="adj2" fmla="val 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195"/>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b="1">
                <a:latin typeface="Inconsolata"/>
                <a:ea typeface="Inconsolata"/>
                <a:cs typeface="Inconsolata"/>
                <a:sym typeface="Inconsolata"/>
              </a:rPr>
              <a:t>find</a:t>
            </a:r>
            <a:r>
              <a:rPr lang="en"/>
              <a:t> Syntax</a:t>
            </a:r>
            <a:endParaRPr/>
          </a:p>
        </p:txBody>
      </p:sp>
      <p:sp>
        <p:nvSpPr>
          <p:cNvPr id="3399" name="Google Shape;3399;p195"/>
          <p:cNvSpPr txBox="1">
            <a:spLocks noGrp="1"/>
          </p:cNvSpPr>
          <p:nvPr>
            <p:ph type="subTitle" idx="1"/>
          </p:nvPr>
        </p:nvSpPr>
        <p:spPr>
          <a:xfrm>
            <a:off x="0" y="854050"/>
            <a:ext cx="9144000" cy="643500"/>
          </a:xfrm>
          <a:prstGeom prst="rect">
            <a:avLst/>
          </a:prstGeom>
          <a:solidFill>
            <a:srgbClr val="000000"/>
          </a:solidFill>
        </p:spPr>
        <p:txBody>
          <a:bodyPr spcFirstLastPara="1" wrap="square" lIns="91425" tIns="182875" rIns="91425" bIns="182875" anchor="t" anchorCtr="0">
            <a:noAutofit/>
          </a:bodyPr>
          <a:lstStyle/>
          <a:p>
            <a:pPr marL="0" lvl="0" indent="0" algn="ctr" rtl="0">
              <a:lnSpc>
                <a:spcPct val="115000"/>
              </a:lnSpc>
              <a:spcBef>
                <a:spcPts val="0"/>
              </a:spcBef>
              <a:spcAft>
                <a:spcPts val="1200"/>
              </a:spcAft>
              <a:buNone/>
            </a:pPr>
            <a:r>
              <a:rPr lang="en" b="1">
                <a:solidFill>
                  <a:srgbClr val="3BE73B"/>
                </a:solidFill>
                <a:latin typeface="Inconsolata"/>
                <a:ea typeface="Inconsolata"/>
                <a:cs typeface="Inconsolata"/>
                <a:sym typeface="Inconsolata"/>
              </a:rPr>
              <a:t>find</a:t>
            </a:r>
            <a:r>
              <a:rPr lang="en" b="1">
                <a:solidFill>
                  <a:srgbClr val="00FF00"/>
                </a:solidFill>
                <a:latin typeface="Inconsolata"/>
                <a:ea typeface="Inconsolata"/>
                <a:cs typeface="Inconsolata"/>
                <a:sym typeface="Inconsolata"/>
              </a:rPr>
              <a:t> </a:t>
            </a:r>
            <a:r>
              <a:rPr lang="en" b="1">
                <a:solidFill>
                  <a:srgbClr val="00FFFF"/>
                </a:solidFill>
                <a:latin typeface="Inconsolata"/>
                <a:ea typeface="Inconsolata"/>
                <a:cs typeface="Inconsolata"/>
                <a:sym typeface="Inconsolata"/>
              </a:rPr>
              <a:t>-type</a:t>
            </a:r>
            <a:r>
              <a:rPr lang="en" b="1">
                <a:solidFill>
                  <a:srgbClr val="00FF00"/>
                </a:solidFill>
                <a:latin typeface="Inconsolata"/>
                <a:ea typeface="Inconsolata"/>
                <a:cs typeface="Inconsolata"/>
                <a:sym typeface="Inconsolata"/>
              </a:rPr>
              <a:t> </a:t>
            </a:r>
            <a:r>
              <a:rPr lang="en" b="1">
                <a:solidFill>
                  <a:srgbClr val="00FFFF"/>
                </a:solidFill>
                <a:latin typeface="Inconsolata"/>
                <a:ea typeface="Inconsolata"/>
                <a:cs typeface="Inconsolata"/>
                <a:sym typeface="Inconsolata"/>
              </a:rPr>
              <a:t>f</a:t>
            </a:r>
            <a:endParaRPr b="1">
              <a:solidFill>
                <a:srgbClr val="00FFFF"/>
              </a:solidFill>
              <a:latin typeface="Inconsolata"/>
              <a:ea typeface="Inconsolata"/>
              <a:cs typeface="Inconsolata"/>
              <a:sym typeface="Inconsolata"/>
            </a:endParaRPr>
          </a:p>
        </p:txBody>
      </p:sp>
      <p:sp>
        <p:nvSpPr>
          <p:cNvPr id="3400" name="Google Shape;3400;p195"/>
          <p:cNvSpPr txBox="1">
            <a:spLocks noGrp="1"/>
          </p:cNvSpPr>
          <p:nvPr>
            <p:ph type="body" idx="3"/>
          </p:nvPr>
        </p:nvSpPr>
        <p:spPr>
          <a:xfrm>
            <a:off x="1226550" y="1817900"/>
            <a:ext cx="6748200" cy="2202300"/>
          </a:xfrm>
          <a:prstGeom prst="rect">
            <a:avLst/>
          </a:prstGeom>
        </p:spPr>
        <p:txBody>
          <a:bodyPr spcFirstLastPara="1" wrap="square" lIns="457200" tIns="0" rIns="457200" bIns="914400" anchor="t" anchorCtr="0">
            <a:noAutofit/>
          </a:bodyPr>
          <a:lstStyle/>
          <a:p>
            <a:pPr marL="320040" lvl="0" indent="-205740" algn="l" rtl="0">
              <a:lnSpc>
                <a:spcPct val="115000"/>
              </a:lnSpc>
              <a:spcBef>
                <a:spcPts val="0"/>
              </a:spcBef>
              <a:spcAft>
                <a:spcPts val="0"/>
              </a:spcAft>
              <a:buClr>
                <a:srgbClr val="24292E"/>
              </a:buClr>
              <a:buSzPts val="1800"/>
              <a:buChar char="●"/>
            </a:pPr>
            <a:r>
              <a:rPr lang="en" sz="1800">
                <a:solidFill>
                  <a:srgbClr val="24292E"/>
                </a:solidFill>
              </a:rPr>
              <a:t>This command finds </a:t>
            </a:r>
            <a:r>
              <a:rPr lang="en" sz="1800" b="1">
                <a:solidFill>
                  <a:srgbClr val="24292E"/>
                </a:solidFill>
              </a:rPr>
              <a:t>all</a:t>
            </a:r>
            <a:r>
              <a:rPr lang="en" sz="1800">
                <a:solidFill>
                  <a:srgbClr val="24292E"/>
                </a:solidFill>
              </a:rPr>
              <a:t> files in our current directory and its subdirectories.</a:t>
            </a:r>
            <a:endParaRPr sz="1800">
              <a:solidFill>
                <a:srgbClr val="24292E"/>
              </a:solidFill>
            </a:endParaRPr>
          </a:p>
          <a:p>
            <a:pPr marL="320040" lvl="0" indent="-205740" algn="l" rtl="0">
              <a:lnSpc>
                <a:spcPct val="115000"/>
              </a:lnSpc>
              <a:spcBef>
                <a:spcPts val="800"/>
              </a:spcBef>
              <a:spcAft>
                <a:spcPts val="800"/>
              </a:spcAft>
              <a:buClr>
                <a:srgbClr val="24292E"/>
              </a:buClr>
              <a:buSzPts val="1800"/>
              <a:buFont typeface="Arial"/>
              <a:buChar char="●"/>
            </a:pPr>
            <a:r>
              <a:rPr lang="en" sz="1800">
                <a:solidFill>
                  <a:srgbClr val="24292E"/>
                </a:solidFill>
              </a:rPr>
              <a:t>We use the option </a:t>
            </a:r>
            <a:r>
              <a:rPr lang="en" sz="1800" b="1">
                <a:latin typeface="Inconsolata"/>
                <a:ea typeface="Inconsolata"/>
                <a:cs typeface="Inconsolata"/>
                <a:sym typeface="Inconsolata"/>
              </a:rPr>
              <a:t>-type</a:t>
            </a:r>
            <a:r>
              <a:rPr lang="en" sz="1800"/>
              <a:t> </a:t>
            </a:r>
            <a:r>
              <a:rPr lang="en" sz="1800">
                <a:solidFill>
                  <a:srgbClr val="24292E"/>
                </a:solidFill>
              </a:rPr>
              <a:t>and the required parameter </a:t>
            </a:r>
            <a:r>
              <a:rPr lang="en" sz="1800" b="1">
                <a:latin typeface="Inconsolata"/>
                <a:ea typeface="Inconsolata"/>
                <a:cs typeface="Inconsolata"/>
                <a:sym typeface="Inconsolata"/>
              </a:rPr>
              <a:t>f</a:t>
            </a:r>
            <a:r>
              <a:rPr lang="en" sz="1800">
                <a:solidFill>
                  <a:schemeClr val="dk1"/>
                </a:solidFill>
              </a:rPr>
              <a:t> </a:t>
            </a:r>
            <a:r>
              <a:rPr lang="en" sz="1800">
                <a:solidFill>
                  <a:srgbClr val="24292E"/>
                </a:solidFill>
              </a:rPr>
              <a:t> to indicate that we are searching for files.</a:t>
            </a:r>
            <a:endParaRPr sz="1800"/>
          </a:p>
        </p:txBody>
      </p:sp>
      <p:sp>
        <p:nvSpPr>
          <p:cNvPr id="3401" name="Google Shape;3401;p195"/>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34</a:t>
            </a:fld>
            <a:endParaRPr sz="60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gradFill>
          <a:gsLst>
            <a:gs pos="0">
              <a:srgbClr val="F2F2F2"/>
            </a:gs>
            <a:gs pos="100000">
              <a:srgbClr val="A6A6A6"/>
            </a:gs>
          </a:gsLst>
          <a:path path="circle">
            <a:fillToRect l="50000" t="50000" r="50000" b="50000"/>
          </a:path>
          <a:tileRect/>
        </a:gradFill>
        <a:effectLst/>
      </p:bgPr>
    </p:bg>
    <p:spTree>
      <p:nvGrpSpPr>
        <p:cNvPr id="1" name="Shape 3405"/>
        <p:cNvGrpSpPr/>
        <p:nvPr/>
      </p:nvGrpSpPr>
      <p:grpSpPr>
        <a:xfrm>
          <a:off x="0" y="0"/>
          <a:ext cx="0" cy="0"/>
          <a:chOff x="0" y="0"/>
          <a:chExt cx="0" cy="0"/>
        </a:xfrm>
      </p:grpSpPr>
      <p:sp>
        <p:nvSpPr>
          <p:cNvPr id="3406" name="Google Shape;3406;p196"/>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b="1">
                <a:latin typeface="Inconsolata"/>
                <a:ea typeface="Inconsolata"/>
                <a:cs typeface="Inconsolata"/>
                <a:sym typeface="Inconsolata"/>
              </a:rPr>
              <a:t>find</a:t>
            </a:r>
            <a:r>
              <a:rPr lang="en"/>
              <a:t> Syntax</a:t>
            </a:r>
            <a:endParaRPr/>
          </a:p>
        </p:txBody>
      </p:sp>
      <p:sp>
        <p:nvSpPr>
          <p:cNvPr id="3407" name="Google Shape;3407;p196"/>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35</a:t>
            </a:fld>
            <a:endParaRPr sz="600"/>
          </a:p>
        </p:txBody>
      </p:sp>
      <p:sp>
        <p:nvSpPr>
          <p:cNvPr id="3408" name="Google Shape;3408;p196"/>
          <p:cNvSpPr/>
          <p:nvPr/>
        </p:nvSpPr>
        <p:spPr>
          <a:xfrm rot="10800000">
            <a:off x="1226550" y="1431850"/>
            <a:ext cx="6748200" cy="2962500"/>
          </a:xfrm>
          <a:prstGeom prst="round2SameRect">
            <a:avLst>
              <a:gd name="adj1" fmla="val 4545"/>
              <a:gd name="adj2" fmla="val 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196"/>
          <p:cNvSpPr txBox="1">
            <a:spLocks noGrp="1"/>
          </p:cNvSpPr>
          <p:nvPr>
            <p:ph type="subTitle" idx="1"/>
          </p:nvPr>
        </p:nvSpPr>
        <p:spPr>
          <a:xfrm>
            <a:off x="0" y="854050"/>
            <a:ext cx="9144000" cy="643500"/>
          </a:xfrm>
          <a:prstGeom prst="rect">
            <a:avLst/>
          </a:prstGeom>
          <a:solidFill>
            <a:srgbClr val="000000"/>
          </a:solidFill>
        </p:spPr>
        <p:txBody>
          <a:bodyPr spcFirstLastPara="1" wrap="square" lIns="91425" tIns="182875" rIns="91425" bIns="182875" anchor="t" anchorCtr="0">
            <a:noAutofit/>
          </a:bodyPr>
          <a:lstStyle/>
          <a:p>
            <a:pPr marL="0" lvl="0" indent="0" algn="ctr" rtl="0">
              <a:lnSpc>
                <a:spcPct val="115000"/>
              </a:lnSpc>
              <a:spcBef>
                <a:spcPts val="0"/>
              </a:spcBef>
              <a:spcAft>
                <a:spcPts val="0"/>
              </a:spcAft>
              <a:buClr>
                <a:schemeClr val="dk1"/>
              </a:buClr>
              <a:buSzPts val="1100"/>
              <a:buFont typeface="Arial"/>
              <a:buNone/>
            </a:pPr>
            <a:r>
              <a:rPr lang="en" b="1">
                <a:solidFill>
                  <a:srgbClr val="3BE73B"/>
                </a:solidFill>
                <a:latin typeface="Inconsolata"/>
                <a:ea typeface="Inconsolata"/>
                <a:cs typeface="Inconsolata"/>
                <a:sym typeface="Inconsolata"/>
              </a:rPr>
              <a:t>find -type f</a:t>
            </a:r>
            <a:r>
              <a:rPr lang="en" b="1">
                <a:solidFill>
                  <a:srgbClr val="00FF00"/>
                </a:solidFill>
                <a:latin typeface="Inconsolata"/>
                <a:ea typeface="Inconsolata"/>
                <a:cs typeface="Inconsolata"/>
                <a:sym typeface="Inconsolata"/>
              </a:rPr>
              <a:t> </a:t>
            </a:r>
            <a:r>
              <a:rPr lang="en" b="1">
                <a:solidFill>
                  <a:srgbClr val="00FFFF"/>
                </a:solidFill>
                <a:latin typeface="Inconsolata"/>
                <a:ea typeface="Inconsolata"/>
                <a:cs typeface="Inconsolata"/>
                <a:sym typeface="Inconsolata"/>
              </a:rPr>
              <a:t>-name</a:t>
            </a:r>
            <a:r>
              <a:rPr lang="en" b="1">
                <a:solidFill>
                  <a:srgbClr val="00FF00"/>
                </a:solidFill>
                <a:latin typeface="Inconsolata"/>
                <a:ea typeface="Inconsolata"/>
                <a:cs typeface="Inconsolata"/>
                <a:sym typeface="Inconsolata"/>
              </a:rPr>
              <a:t> </a:t>
            </a:r>
            <a:r>
              <a:rPr lang="en" b="1">
                <a:solidFill>
                  <a:srgbClr val="3BE73B"/>
                </a:solidFill>
                <a:latin typeface="Inconsolata"/>
                <a:ea typeface="Inconsolata"/>
                <a:cs typeface="Inconsolata"/>
                <a:sym typeface="Inconsolata"/>
              </a:rPr>
              <a:t>log.txt</a:t>
            </a:r>
            <a:endParaRPr b="1">
              <a:solidFill>
                <a:srgbClr val="3BE73B"/>
              </a:solidFill>
              <a:latin typeface="Inconsolata"/>
              <a:ea typeface="Inconsolata"/>
              <a:cs typeface="Inconsolata"/>
              <a:sym typeface="Inconsolata"/>
            </a:endParaRPr>
          </a:p>
          <a:p>
            <a:pPr marL="0" lvl="0" indent="0" algn="l" rtl="0">
              <a:lnSpc>
                <a:spcPct val="115000"/>
              </a:lnSpc>
              <a:spcBef>
                <a:spcPts val="1200"/>
              </a:spcBef>
              <a:spcAft>
                <a:spcPts val="1200"/>
              </a:spcAft>
              <a:buNone/>
            </a:pPr>
            <a:endParaRPr b="1">
              <a:solidFill>
                <a:srgbClr val="3BE73B"/>
              </a:solidFill>
              <a:latin typeface="Inconsolata"/>
              <a:ea typeface="Inconsolata"/>
              <a:cs typeface="Inconsolata"/>
              <a:sym typeface="Inconsolata"/>
            </a:endParaRPr>
          </a:p>
        </p:txBody>
      </p:sp>
      <p:sp>
        <p:nvSpPr>
          <p:cNvPr id="3410" name="Google Shape;3410;p196"/>
          <p:cNvSpPr txBox="1">
            <a:spLocks noGrp="1"/>
          </p:cNvSpPr>
          <p:nvPr>
            <p:ph type="body" idx="3"/>
          </p:nvPr>
        </p:nvSpPr>
        <p:spPr>
          <a:xfrm>
            <a:off x="1226550" y="1817900"/>
            <a:ext cx="6748200" cy="1465800"/>
          </a:xfrm>
          <a:prstGeom prst="rect">
            <a:avLst/>
          </a:prstGeom>
        </p:spPr>
        <p:txBody>
          <a:bodyPr spcFirstLastPara="1" wrap="square" lIns="457200" tIns="0" rIns="457200" bIns="914400" anchor="t" anchorCtr="0">
            <a:noAutofit/>
          </a:bodyPr>
          <a:lstStyle/>
          <a:p>
            <a:pPr marL="320040" lvl="0" indent="-205740" algn="l" rtl="0">
              <a:lnSpc>
                <a:spcPct val="115000"/>
              </a:lnSpc>
              <a:spcBef>
                <a:spcPts val="0"/>
              </a:spcBef>
              <a:spcAft>
                <a:spcPts val="0"/>
              </a:spcAft>
              <a:buClr>
                <a:srgbClr val="24292E"/>
              </a:buClr>
              <a:buSzPts val="1800"/>
              <a:buChar char="●"/>
            </a:pPr>
            <a:r>
              <a:rPr lang="en" sz="1800">
                <a:solidFill>
                  <a:srgbClr val="24292E"/>
                </a:solidFill>
              </a:rPr>
              <a:t>This example will find a </a:t>
            </a:r>
            <a:r>
              <a:rPr lang="en" sz="1800" b="1">
                <a:solidFill>
                  <a:srgbClr val="24292E"/>
                </a:solidFill>
              </a:rPr>
              <a:t>specific</a:t>
            </a:r>
            <a:r>
              <a:rPr lang="en" sz="1800">
                <a:solidFill>
                  <a:srgbClr val="24292E"/>
                </a:solidFill>
              </a:rPr>
              <a:t> file.</a:t>
            </a:r>
            <a:endParaRPr sz="1800">
              <a:solidFill>
                <a:srgbClr val="24292E"/>
              </a:solidFill>
            </a:endParaRPr>
          </a:p>
          <a:p>
            <a:pPr marL="320040" lvl="0" indent="-205740" algn="l" rtl="0">
              <a:lnSpc>
                <a:spcPct val="115000"/>
              </a:lnSpc>
              <a:spcBef>
                <a:spcPts val="800"/>
              </a:spcBef>
              <a:spcAft>
                <a:spcPts val="0"/>
              </a:spcAft>
              <a:buClr>
                <a:srgbClr val="24292E"/>
              </a:buClr>
              <a:buSzPts val="1800"/>
              <a:buFont typeface="Arial"/>
              <a:buChar char="●"/>
            </a:pPr>
            <a:r>
              <a:rPr lang="en" sz="1800">
                <a:solidFill>
                  <a:srgbClr val="24292E"/>
                </a:solidFill>
              </a:rPr>
              <a:t>We use the option </a:t>
            </a:r>
            <a:r>
              <a:rPr lang="en" sz="1800" b="1">
                <a:solidFill>
                  <a:srgbClr val="24292E"/>
                </a:solidFill>
                <a:latin typeface="Inconsolata"/>
                <a:ea typeface="Inconsolata"/>
                <a:cs typeface="Inconsolata"/>
                <a:sym typeface="Inconsolata"/>
              </a:rPr>
              <a:t>-name</a:t>
            </a:r>
            <a:r>
              <a:rPr lang="en" sz="1800">
                <a:solidFill>
                  <a:srgbClr val="24292E"/>
                </a:solidFill>
              </a:rPr>
              <a:t> to search for an exact match of the specified parameter, </a:t>
            </a:r>
            <a:r>
              <a:rPr lang="en" sz="1800" b="1">
                <a:solidFill>
                  <a:srgbClr val="24292E"/>
                </a:solidFill>
                <a:latin typeface="Inconsolata"/>
                <a:ea typeface="Inconsolata"/>
                <a:cs typeface="Inconsolata"/>
                <a:sym typeface="Inconsolata"/>
              </a:rPr>
              <a:t>log.txt</a:t>
            </a:r>
            <a:r>
              <a:rPr lang="en" sz="1800">
                <a:solidFill>
                  <a:srgbClr val="24292E"/>
                </a:solidFill>
              </a:rPr>
              <a:t>.</a:t>
            </a:r>
            <a:endParaRPr sz="1800">
              <a:solidFill>
                <a:schemeClr val="dk1"/>
              </a:solidFill>
            </a:endParaRPr>
          </a:p>
          <a:p>
            <a:pPr marL="0" lvl="0" indent="0" algn="l" rtl="0">
              <a:lnSpc>
                <a:spcPct val="115000"/>
              </a:lnSpc>
              <a:spcBef>
                <a:spcPts val="800"/>
              </a:spcBef>
              <a:spcAft>
                <a:spcPts val="800"/>
              </a:spcAft>
              <a:buNone/>
            </a:pPr>
            <a:endParaRPr sz="180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gradFill>
          <a:gsLst>
            <a:gs pos="0">
              <a:srgbClr val="F2F2F2"/>
            </a:gs>
            <a:gs pos="100000">
              <a:srgbClr val="A6A6A6"/>
            </a:gs>
          </a:gsLst>
          <a:path path="circle">
            <a:fillToRect l="50000" t="50000" r="50000" b="50000"/>
          </a:path>
          <a:tileRect/>
        </a:gradFill>
        <a:effectLst/>
      </p:bgPr>
    </p:bg>
    <p:spTree>
      <p:nvGrpSpPr>
        <p:cNvPr id="1" name="Shape 3414"/>
        <p:cNvGrpSpPr/>
        <p:nvPr/>
      </p:nvGrpSpPr>
      <p:grpSpPr>
        <a:xfrm>
          <a:off x="0" y="0"/>
          <a:ext cx="0" cy="0"/>
          <a:chOff x="0" y="0"/>
          <a:chExt cx="0" cy="0"/>
        </a:xfrm>
      </p:grpSpPr>
      <p:sp>
        <p:nvSpPr>
          <p:cNvPr id="3415" name="Google Shape;3415;p19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b="1">
                <a:latin typeface="Inconsolata"/>
                <a:ea typeface="Inconsolata"/>
                <a:cs typeface="Inconsolata"/>
                <a:sym typeface="Inconsolata"/>
              </a:rPr>
              <a:t>find</a:t>
            </a:r>
            <a:r>
              <a:rPr lang="en"/>
              <a:t> Syntax</a:t>
            </a:r>
            <a:endParaRPr/>
          </a:p>
        </p:txBody>
      </p:sp>
      <p:sp>
        <p:nvSpPr>
          <p:cNvPr id="3416" name="Google Shape;3416;p197"/>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36</a:t>
            </a:fld>
            <a:endParaRPr sz="600"/>
          </a:p>
        </p:txBody>
      </p:sp>
      <p:sp>
        <p:nvSpPr>
          <p:cNvPr id="3417" name="Google Shape;3417;p197"/>
          <p:cNvSpPr/>
          <p:nvPr/>
        </p:nvSpPr>
        <p:spPr>
          <a:xfrm rot="10800000">
            <a:off x="1226550" y="1431850"/>
            <a:ext cx="6748200" cy="2962500"/>
          </a:xfrm>
          <a:prstGeom prst="round2SameRect">
            <a:avLst>
              <a:gd name="adj1" fmla="val 4545"/>
              <a:gd name="adj2" fmla="val 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197"/>
          <p:cNvSpPr txBox="1">
            <a:spLocks noGrp="1"/>
          </p:cNvSpPr>
          <p:nvPr>
            <p:ph type="subTitle" idx="1"/>
          </p:nvPr>
        </p:nvSpPr>
        <p:spPr>
          <a:xfrm>
            <a:off x="0" y="854050"/>
            <a:ext cx="9144000" cy="643500"/>
          </a:xfrm>
          <a:prstGeom prst="rect">
            <a:avLst/>
          </a:prstGeom>
          <a:solidFill>
            <a:srgbClr val="000000"/>
          </a:solidFill>
        </p:spPr>
        <p:txBody>
          <a:bodyPr spcFirstLastPara="1" wrap="square" lIns="91425" tIns="182875" rIns="91425" bIns="182875" anchor="t" anchorCtr="0">
            <a:noAutofit/>
          </a:bodyPr>
          <a:lstStyle/>
          <a:p>
            <a:pPr marL="0" lvl="0" indent="0" algn="ctr" rtl="0">
              <a:lnSpc>
                <a:spcPct val="115000"/>
              </a:lnSpc>
              <a:spcBef>
                <a:spcPts val="0"/>
              </a:spcBef>
              <a:spcAft>
                <a:spcPts val="0"/>
              </a:spcAft>
              <a:buNone/>
            </a:pPr>
            <a:r>
              <a:rPr lang="en" b="1">
                <a:solidFill>
                  <a:srgbClr val="3BE73B"/>
                </a:solidFill>
                <a:latin typeface="Inconsolata"/>
                <a:ea typeface="Inconsolata"/>
                <a:cs typeface="Inconsolata"/>
                <a:sym typeface="Inconsolata"/>
              </a:rPr>
              <a:t>find -type f</a:t>
            </a:r>
            <a:r>
              <a:rPr lang="en" b="1">
                <a:solidFill>
                  <a:srgbClr val="00FF00"/>
                </a:solidFill>
                <a:latin typeface="Inconsolata"/>
                <a:ea typeface="Inconsolata"/>
                <a:cs typeface="Inconsolata"/>
                <a:sym typeface="Inconsolata"/>
              </a:rPr>
              <a:t> </a:t>
            </a:r>
            <a:r>
              <a:rPr lang="en" b="1">
                <a:solidFill>
                  <a:srgbClr val="00FFFF"/>
                </a:solidFill>
                <a:latin typeface="Inconsolata"/>
                <a:ea typeface="Inconsolata"/>
                <a:cs typeface="Inconsolata"/>
                <a:sym typeface="Inconsolata"/>
              </a:rPr>
              <a:t>-iname</a:t>
            </a:r>
            <a:r>
              <a:rPr lang="en" b="1">
                <a:solidFill>
                  <a:srgbClr val="00FF00"/>
                </a:solidFill>
                <a:latin typeface="Inconsolata"/>
                <a:ea typeface="Inconsolata"/>
                <a:cs typeface="Inconsolata"/>
                <a:sym typeface="Inconsolata"/>
              </a:rPr>
              <a:t> </a:t>
            </a:r>
            <a:r>
              <a:rPr lang="en" b="1">
                <a:solidFill>
                  <a:srgbClr val="3BE73B"/>
                </a:solidFill>
                <a:latin typeface="Inconsolata"/>
                <a:ea typeface="Inconsolata"/>
                <a:cs typeface="Inconsolata"/>
                <a:sym typeface="Inconsolata"/>
              </a:rPr>
              <a:t>log.txt</a:t>
            </a:r>
            <a:endParaRPr b="1">
              <a:solidFill>
                <a:srgbClr val="3BE73B"/>
              </a:solidFill>
              <a:latin typeface="Inconsolata"/>
              <a:ea typeface="Inconsolata"/>
              <a:cs typeface="Inconsolata"/>
              <a:sym typeface="Inconsolata"/>
            </a:endParaRPr>
          </a:p>
          <a:p>
            <a:pPr marL="0" lvl="0" indent="0" algn="l" rtl="0">
              <a:lnSpc>
                <a:spcPct val="115000"/>
              </a:lnSpc>
              <a:spcBef>
                <a:spcPts val="1200"/>
              </a:spcBef>
              <a:spcAft>
                <a:spcPts val="1200"/>
              </a:spcAft>
              <a:buNone/>
            </a:pPr>
            <a:endParaRPr b="1">
              <a:solidFill>
                <a:srgbClr val="3BE73B"/>
              </a:solidFill>
              <a:latin typeface="Inconsolata"/>
              <a:ea typeface="Inconsolata"/>
              <a:cs typeface="Inconsolata"/>
              <a:sym typeface="Inconsolata"/>
            </a:endParaRPr>
          </a:p>
        </p:txBody>
      </p:sp>
      <p:sp>
        <p:nvSpPr>
          <p:cNvPr id="3419" name="Google Shape;3419;p197"/>
          <p:cNvSpPr txBox="1">
            <a:spLocks noGrp="1"/>
          </p:cNvSpPr>
          <p:nvPr>
            <p:ph type="body" idx="3"/>
          </p:nvPr>
        </p:nvSpPr>
        <p:spPr>
          <a:xfrm>
            <a:off x="1226550" y="1817900"/>
            <a:ext cx="6748200" cy="1465800"/>
          </a:xfrm>
          <a:prstGeom prst="rect">
            <a:avLst/>
          </a:prstGeom>
        </p:spPr>
        <p:txBody>
          <a:bodyPr spcFirstLastPara="1" wrap="square" lIns="457200" tIns="0" rIns="457200" bIns="914400" anchor="t" anchorCtr="0">
            <a:noAutofit/>
          </a:bodyPr>
          <a:lstStyle/>
          <a:p>
            <a:pPr marL="320040" lvl="0" indent="-205740" algn="l" rtl="0">
              <a:lnSpc>
                <a:spcPct val="115000"/>
              </a:lnSpc>
              <a:spcBef>
                <a:spcPts val="0"/>
              </a:spcBef>
              <a:spcAft>
                <a:spcPts val="0"/>
              </a:spcAft>
              <a:buClr>
                <a:srgbClr val="24292E"/>
              </a:buClr>
              <a:buSzPts val="1800"/>
              <a:buFont typeface="Arial"/>
              <a:buChar char="●"/>
            </a:pPr>
            <a:r>
              <a:rPr lang="en" sz="1800">
                <a:solidFill>
                  <a:srgbClr val="24292E"/>
                </a:solidFill>
              </a:rPr>
              <a:t>To find a specific file with case insensitivity, we change the</a:t>
            </a:r>
            <a:r>
              <a:rPr lang="en" sz="1800"/>
              <a:t> </a:t>
            </a:r>
            <a:r>
              <a:rPr lang="en" sz="1800" b="1">
                <a:latin typeface="Inconsolata"/>
                <a:ea typeface="Inconsolata"/>
                <a:cs typeface="Inconsolata"/>
                <a:sym typeface="Inconsolata"/>
              </a:rPr>
              <a:t>-name</a:t>
            </a:r>
            <a:r>
              <a:rPr lang="en" sz="1800"/>
              <a:t> option to </a:t>
            </a:r>
            <a:r>
              <a:rPr lang="en" sz="1800" b="1">
                <a:latin typeface="Inconsolata"/>
                <a:ea typeface="Inconsolata"/>
                <a:cs typeface="Inconsolata"/>
                <a:sym typeface="Inconsolata"/>
              </a:rPr>
              <a:t>-iname.</a:t>
            </a:r>
            <a:r>
              <a:rPr lang="en" sz="1800"/>
              <a:t> </a:t>
            </a:r>
            <a:endParaRPr sz="1800"/>
          </a:p>
          <a:p>
            <a:pPr marL="320040" lvl="0" indent="-205740" algn="l" rtl="0">
              <a:lnSpc>
                <a:spcPct val="115000"/>
              </a:lnSpc>
              <a:spcBef>
                <a:spcPts val="800"/>
              </a:spcBef>
              <a:spcAft>
                <a:spcPts val="800"/>
              </a:spcAft>
              <a:buClr>
                <a:srgbClr val="24292E"/>
              </a:buClr>
              <a:buSzPts val="1800"/>
              <a:buFont typeface="Arial"/>
              <a:buChar char="●"/>
            </a:pPr>
            <a:r>
              <a:rPr lang="en" sz="1800">
                <a:solidFill>
                  <a:srgbClr val="24292E"/>
                </a:solidFill>
              </a:rPr>
              <a:t>This example will find the files called </a:t>
            </a:r>
            <a:r>
              <a:rPr lang="en" sz="1800" b="1">
                <a:latin typeface="Inconsolata"/>
                <a:ea typeface="Inconsolata"/>
                <a:cs typeface="Inconsolata"/>
                <a:sym typeface="Inconsolata"/>
              </a:rPr>
              <a:t>log.txt</a:t>
            </a:r>
            <a:r>
              <a:rPr lang="en" sz="1800"/>
              <a:t> (lowercase) or </a:t>
            </a:r>
            <a:r>
              <a:rPr lang="en" sz="1800" b="1">
                <a:latin typeface="Inconsolata"/>
                <a:ea typeface="Inconsolata"/>
                <a:cs typeface="Inconsolata"/>
                <a:sym typeface="Inconsolata"/>
              </a:rPr>
              <a:t>LOG.TXT</a:t>
            </a:r>
            <a:r>
              <a:rPr lang="en" sz="1800"/>
              <a:t> </a:t>
            </a:r>
            <a:r>
              <a:rPr lang="en" sz="1800">
                <a:solidFill>
                  <a:srgbClr val="24292E"/>
                </a:solidFill>
              </a:rPr>
              <a:t>(uppercase) in our current directory and its subdirectories.</a:t>
            </a:r>
            <a:endParaRPr sz="1800">
              <a:solidFill>
                <a:srgbClr val="24292E"/>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gradFill>
          <a:gsLst>
            <a:gs pos="0">
              <a:srgbClr val="F2F2F2"/>
            </a:gs>
            <a:gs pos="100000">
              <a:srgbClr val="A6A6A6"/>
            </a:gs>
          </a:gsLst>
          <a:path path="circle">
            <a:fillToRect l="50000" t="50000" r="50000" b="50000"/>
          </a:path>
          <a:tileRect/>
        </a:gradFill>
        <a:effectLst/>
      </p:bgPr>
    </p:bg>
    <p:spTree>
      <p:nvGrpSpPr>
        <p:cNvPr id="1" name="Shape 3423"/>
        <p:cNvGrpSpPr/>
        <p:nvPr/>
      </p:nvGrpSpPr>
      <p:grpSpPr>
        <a:xfrm>
          <a:off x="0" y="0"/>
          <a:ext cx="0" cy="0"/>
          <a:chOff x="0" y="0"/>
          <a:chExt cx="0" cy="0"/>
        </a:xfrm>
      </p:grpSpPr>
      <p:sp>
        <p:nvSpPr>
          <p:cNvPr id="3424" name="Google Shape;3424;p198"/>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b="1">
                <a:latin typeface="Inconsolata"/>
                <a:ea typeface="Inconsolata"/>
                <a:cs typeface="Inconsolata"/>
                <a:sym typeface="Inconsolata"/>
              </a:rPr>
              <a:t>find</a:t>
            </a:r>
            <a:r>
              <a:rPr lang="en"/>
              <a:t> Syntax</a:t>
            </a:r>
            <a:endParaRPr/>
          </a:p>
        </p:txBody>
      </p:sp>
      <p:sp>
        <p:nvSpPr>
          <p:cNvPr id="3425" name="Google Shape;3425;p198"/>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37</a:t>
            </a:fld>
            <a:endParaRPr sz="600"/>
          </a:p>
        </p:txBody>
      </p:sp>
      <p:sp>
        <p:nvSpPr>
          <p:cNvPr id="3426" name="Google Shape;3426;p198"/>
          <p:cNvSpPr/>
          <p:nvPr/>
        </p:nvSpPr>
        <p:spPr>
          <a:xfrm rot="10800000">
            <a:off x="1226550" y="1431975"/>
            <a:ext cx="6748200" cy="3581100"/>
          </a:xfrm>
          <a:prstGeom prst="round2SameRect">
            <a:avLst>
              <a:gd name="adj1" fmla="val 4545"/>
              <a:gd name="adj2" fmla="val 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198"/>
          <p:cNvSpPr txBox="1">
            <a:spLocks noGrp="1"/>
          </p:cNvSpPr>
          <p:nvPr>
            <p:ph type="subTitle" idx="1"/>
          </p:nvPr>
        </p:nvSpPr>
        <p:spPr>
          <a:xfrm>
            <a:off x="0" y="854050"/>
            <a:ext cx="9144000" cy="643500"/>
          </a:xfrm>
          <a:prstGeom prst="rect">
            <a:avLst/>
          </a:prstGeom>
          <a:solidFill>
            <a:srgbClr val="000000"/>
          </a:solidFill>
        </p:spPr>
        <p:txBody>
          <a:bodyPr spcFirstLastPara="1" wrap="square" lIns="91425" tIns="182875" rIns="91425" bIns="182875" anchor="t" anchorCtr="0">
            <a:noAutofit/>
          </a:bodyPr>
          <a:lstStyle/>
          <a:p>
            <a:pPr marL="0" lvl="0" indent="0" algn="ctr" rtl="0">
              <a:lnSpc>
                <a:spcPct val="115000"/>
              </a:lnSpc>
              <a:spcBef>
                <a:spcPts val="0"/>
              </a:spcBef>
              <a:spcAft>
                <a:spcPts val="0"/>
              </a:spcAft>
              <a:buClr>
                <a:schemeClr val="dk1"/>
              </a:buClr>
              <a:buSzPts val="1100"/>
              <a:buFont typeface="Arial"/>
              <a:buNone/>
            </a:pPr>
            <a:r>
              <a:rPr lang="en" b="1">
                <a:solidFill>
                  <a:srgbClr val="3BE73B"/>
                </a:solidFill>
                <a:latin typeface="Inconsolata"/>
                <a:ea typeface="Inconsolata"/>
                <a:cs typeface="Inconsolata"/>
                <a:sym typeface="Inconsolata"/>
              </a:rPr>
              <a:t>find -type f -iname </a:t>
            </a:r>
            <a:r>
              <a:rPr lang="en" b="1">
                <a:solidFill>
                  <a:srgbClr val="00FFFF"/>
                </a:solidFill>
                <a:latin typeface="Inconsolata"/>
                <a:ea typeface="Inconsolata"/>
                <a:cs typeface="Inconsolata"/>
                <a:sym typeface="Inconsolata"/>
              </a:rPr>
              <a:t>*</a:t>
            </a:r>
            <a:r>
              <a:rPr lang="en" b="1">
                <a:solidFill>
                  <a:srgbClr val="3BE73B"/>
                </a:solidFill>
                <a:latin typeface="Inconsolata"/>
                <a:ea typeface="Inconsolata"/>
                <a:cs typeface="Inconsolata"/>
                <a:sym typeface="Inconsolata"/>
              </a:rPr>
              <a:t>.txt</a:t>
            </a:r>
            <a:endParaRPr b="1">
              <a:solidFill>
                <a:srgbClr val="3BE73B"/>
              </a:solidFill>
              <a:latin typeface="Inconsolata"/>
              <a:ea typeface="Inconsolata"/>
              <a:cs typeface="Inconsolata"/>
              <a:sym typeface="Inconsolata"/>
            </a:endParaRPr>
          </a:p>
          <a:p>
            <a:pPr marL="0" lvl="0" indent="0" algn="l" rtl="0">
              <a:lnSpc>
                <a:spcPct val="115000"/>
              </a:lnSpc>
              <a:spcBef>
                <a:spcPts val="1200"/>
              </a:spcBef>
              <a:spcAft>
                <a:spcPts val="1200"/>
              </a:spcAft>
              <a:buNone/>
            </a:pPr>
            <a:endParaRPr b="1">
              <a:solidFill>
                <a:srgbClr val="3BE73B"/>
              </a:solidFill>
              <a:latin typeface="Inconsolata"/>
              <a:ea typeface="Inconsolata"/>
              <a:cs typeface="Inconsolata"/>
              <a:sym typeface="Inconsolata"/>
            </a:endParaRPr>
          </a:p>
        </p:txBody>
      </p:sp>
      <p:sp>
        <p:nvSpPr>
          <p:cNvPr id="3428" name="Google Shape;3428;p198"/>
          <p:cNvSpPr txBox="1">
            <a:spLocks noGrp="1"/>
          </p:cNvSpPr>
          <p:nvPr>
            <p:ph type="body" idx="3"/>
          </p:nvPr>
        </p:nvSpPr>
        <p:spPr>
          <a:xfrm>
            <a:off x="1226550" y="1817900"/>
            <a:ext cx="6748200" cy="1465800"/>
          </a:xfrm>
          <a:prstGeom prst="rect">
            <a:avLst/>
          </a:prstGeom>
        </p:spPr>
        <p:txBody>
          <a:bodyPr spcFirstLastPara="1" wrap="square" lIns="457200" tIns="0" rIns="457200" bIns="914400" anchor="t" anchorCtr="0">
            <a:noAutofit/>
          </a:bodyPr>
          <a:lstStyle/>
          <a:p>
            <a:pPr marL="320040" lvl="0" indent="-205740" algn="l" rtl="0">
              <a:lnSpc>
                <a:spcPct val="115000"/>
              </a:lnSpc>
              <a:spcBef>
                <a:spcPts val="0"/>
              </a:spcBef>
              <a:spcAft>
                <a:spcPts val="0"/>
              </a:spcAft>
              <a:buSzPts val="1800"/>
              <a:buChar char="●"/>
            </a:pPr>
            <a:r>
              <a:rPr lang="en" sz="1800"/>
              <a:t>This example uses a symbol known as a </a:t>
            </a:r>
            <a:r>
              <a:rPr lang="en" sz="1800" b="1"/>
              <a:t>wildcard</a:t>
            </a:r>
            <a:r>
              <a:rPr lang="en" sz="1800"/>
              <a:t> to search for all files ending with </a:t>
            </a:r>
            <a:r>
              <a:rPr lang="en" sz="1800" b="1">
                <a:latin typeface="Inconsolata"/>
                <a:ea typeface="Inconsolata"/>
                <a:cs typeface="Inconsolata"/>
                <a:sym typeface="Inconsolata"/>
              </a:rPr>
              <a:t>.txt</a:t>
            </a:r>
            <a:r>
              <a:rPr lang="en" sz="1800"/>
              <a:t>.</a:t>
            </a:r>
            <a:endParaRPr sz="1800"/>
          </a:p>
          <a:p>
            <a:pPr marL="320040" lvl="0" indent="-205740" algn="l" rtl="0">
              <a:lnSpc>
                <a:spcPct val="115000"/>
              </a:lnSpc>
              <a:spcBef>
                <a:spcPts val="800"/>
              </a:spcBef>
              <a:spcAft>
                <a:spcPts val="0"/>
              </a:spcAft>
              <a:buSzPts val="1800"/>
              <a:buChar char="●"/>
            </a:pPr>
            <a:r>
              <a:rPr lang="en" sz="1800"/>
              <a:t>The </a:t>
            </a:r>
            <a:r>
              <a:rPr lang="en" sz="1800" b="1">
                <a:latin typeface="Inconsolata"/>
                <a:ea typeface="Inconsolata"/>
                <a:cs typeface="Inconsolata"/>
                <a:sym typeface="Inconsolata"/>
              </a:rPr>
              <a:t>*</a:t>
            </a:r>
            <a:r>
              <a:rPr lang="en" sz="1800"/>
              <a:t> wildcard symbol indicates that any file ending with </a:t>
            </a:r>
            <a:r>
              <a:rPr lang="en" sz="1800" b="1">
                <a:latin typeface="Inconsolata"/>
                <a:ea typeface="Inconsolata"/>
                <a:cs typeface="Inconsolata"/>
                <a:sym typeface="Inconsolata"/>
              </a:rPr>
              <a:t>.txt </a:t>
            </a:r>
            <a:r>
              <a:rPr lang="en" sz="1800"/>
              <a:t>will be displayed, regardless of what comes before </a:t>
            </a:r>
            <a:r>
              <a:rPr lang="en" sz="1800" b="1">
                <a:solidFill>
                  <a:schemeClr val="dk1"/>
                </a:solidFill>
                <a:latin typeface="Inconsolata"/>
                <a:ea typeface="Inconsolata"/>
                <a:cs typeface="Inconsolata"/>
                <a:sym typeface="Inconsolata"/>
              </a:rPr>
              <a:t>.txt.</a:t>
            </a:r>
            <a:r>
              <a:rPr lang="en" sz="1800"/>
              <a:t> Using wildcards with  </a:t>
            </a:r>
            <a:r>
              <a:rPr lang="en" sz="1800" b="1">
                <a:latin typeface="Inconsolata"/>
                <a:ea typeface="Inconsolata"/>
                <a:cs typeface="Inconsolata"/>
                <a:sym typeface="Inconsolata"/>
              </a:rPr>
              <a:t>find</a:t>
            </a:r>
            <a:r>
              <a:rPr lang="en" sz="1800">
                <a:latin typeface="Arial"/>
                <a:ea typeface="Arial"/>
                <a:cs typeface="Arial"/>
                <a:sym typeface="Arial"/>
              </a:rPr>
              <a:t> </a:t>
            </a:r>
            <a:r>
              <a:rPr lang="en" sz="1800"/>
              <a:t>is called a </a:t>
            </a:r>
            <a:r>
              <a:rPr lang="en" sz="1800" b="1"/>
              <a:t>wildcard search</a:t>
            </a:r>
            <a:r>
              <a:rPr lang="en" sz="1800"/>
              <a:t>.</a:t>
            </a:r>
            <a:endParaRPr sz="1800"/>
          </a:p>
          <a:p>
            <a:pPr marL="320040" lvl="0" indent="-205740" algn="l" rtl="0">
              <a:lnSpc>
                <a:spcPct val="115000"/>
              </a:lnSpc>
              <a:spcBef>
                <a:spcPts val="800"/>
              </a:spcBef>
              <a:spcAft>
                <a:spcPts val="800"/>
              </a:spcAft>
              <a:buClr>
                <a:srgbClr val="24292E"/>
              </a:buClr>
              <a:buSzPts val="1800"/>
              <a:buFont typeface="Arial"/>
              <a:buChar char="●"/>
            </a:pPr>
            <a:r>
              <a:rPr lang="en" sz="1800"/>
              <a:t>With the addition of </a:t>
            </a:r>
            <a:r>
              <a:rPr lang="en" sz="1800" b="1">
                <a:latin typeface="Inconsolata"/>
                <a:ea typeface="Inconsolata"/>
                <a:cs typeface="Inconsolata"/>
                <a:sym typeface="Inconsolata"/>
              </a:rPr>
              <a:t>-iname</a:t>
            </a:r>
            <a:r>
              <a:rPr lang="en" sz="1800"/>
              <a:t>, this example finds all files that end with </a:t>
            </a:r>
            <a:r>
              <a:rPr lang="en" sz="1800" b="1">
                <a:latin typeface="Inconsolata"/>
                <a:ea typeface="Inconsolata"/>
                <a:cs typeface="Inconsolata"/>
                <a:sym typeface="Inconsolata"/>
              </a:rPr>
              <a:t>.txt</a:t>
            </a:r>
            <a:r>
              <a:rPr lang="en" sz="1800">
                <a:latin typeface="Arial"/>
                <a:ea typeface="Arial"/>
                <a:cs typeface="Arial"/>
                <a:sym typeface="Arial"/>
              </a:rPr>
              <a:t> </a:t>
            </a:r>
            <a:r>
              <a:rPr lang="en" sz="1800"/>
              <a:t>or </a:t>
            </a:r>
            <a:r>
              <a:rPr lang="en" sz="1800" b="1">
                <a:latin typeface="Inconsolata"/>
                <a:ea typeface="Inconsolata"/>
                <a:cs typeface="Inconsolata"/>
                <a:sym typeface="Inconsolata"/>
              </a:rPr>
              <a:t>.TXT</a:t>
            </a:r>
            <a:r>
              <a:rPr lang="en" sz="1800">
                <a:latin typeface="Arial"/>
                <a:ea typeface="Arial"/>
                <a:cs typeface="Arial"/>
                <a:sym typeface="Arial"/>
              </a:rPr>
              <a:t> in your current directory </a:t>
            </a:r>
            <a:r>
              <a:rPr lang="en" sz="1800">
                <a:solidFill>
                  <a:srgbClr val="24292E"/>
                </a:solidFill>
                <a:latin typeface="Arial"/>
                <a:ea typeface="Arial"/>
                <a:cs typeface="Arial"/>
                <a:sym typeface="Arial"/>
              </a:rPr>
              <a:t>and its subdirectories. </a:t>
            </a:r>
            <a:endParaRPr sz="1800">
              <a:solidFill>
                <a:srgbClr val="24292E"/>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gradFill>
          <a:gsLst>
            <a:gs pos="0">
              <a:srgbClr val="F2F2F2"/>
            </a:gs>
            <a:gs pos="100000">
              <a:srgbClr val="A6A6A6"/>
            </a:gs>
          </a:gsLst>
          <a:path path="circle">
            <a:fillToRect l="50000" t="50000" r="50000" b="50000"/>
          </a:path>
          <a:tileRect/>
        </a:gradFill>
        <a:effectLst/>
      </p:bgPr>
    </p:bg>
    <p:spTree>
      <p:nvGrpSpPr>
        <p:cNvPr id="1" name="Shape 3432"/>
        <p:cNvGrpSpPr/>
        <p:nvPr/>
      </p:nvGrpSpPr>
      <p:grpSpPr>
        <a:xfrm>
          <a:off x="0" y="0"/>
          <a:ext cx="0" cy="0"/>
          <a:chOff x="0" y="0"/>
          <a:chExt cx="0" cy="0"/>
        </a:xfrm>
      </p:grpSpPr>
      <p:sp>
        <p:nvSpPr>
          <p:cNvPr id="3433" name="Google Shape;3433;p199"/>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b="1">
                <a:latin typeface="Inconsolata"/>
                <a:ea typeface="Inconsolata"/>
                <a:cs typeface="Inconsolata"/>
                <a:sym typeface="Inconsolata"/>
              </a:rPr>
              <a:t>find</a:t>
            </a:r>
            <a:r>
              <a:rPr lang="en"/>
              <a:t> Syntax</a:t>
            </a:r>
            <a:endParaRPr/>
          </a:p>
        </p:txBody>
      </p:sp>
      <p:sp>
        <p:nvSpPr>
          <p:cNvPr id="3434" name="Google Shape;3434;p199"/>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38</a:t>
            </a:fld>
            <a:endParaRPr sz="600"/>
          </a:p>
        </p:txBody>
      </p:sp>
      <p:sp>
        <p:nvSpPr>
          <p:cNvPr id="3435" name="Google Shape;3435;p199"/>
          <p:cNvSpPr/>
          <p:nvPr/>
        </p:nvSpPr>
        <p:spPr>
          <a:xfrm rot="10800000">
            <a:off x="1226550" y="1431850"/>
            <a:ext cx="6748200" cy="2962500"/>
          </a:xfrm>
          <a:prstGeom prst="round2SameRect">
            <a:avLst>
              <a:gd name="adj1" fmla="val 4545"/>
              <a:gd name="adj2" fmla="val 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199"/>
          <p:cNvSpPr txBox="1">
            <a:spLocks noGrp="1"/>
          </p:cNvSpPr>
          <p:nvPr>
            <p:ph type="subTitle" idx="1"/>
          </p:nvPr>
        </p:nvSpPr>
        <p:spPr>
          <a:xfrm>
            <a:off x="-12300" y="854050"/>
            <a:ext cx="9144000" cy="643500"/>
          </a:xfrm>
          <a:prstGeom prst="rect">
            <a:avLst/>
          </a:prstGeom>
          <a:solidFill>
            <a:srgbClr val="000000"/>
          </a:solidFill>
        </p:spPr>
        <p:txBody>
          <a:bodyPr spcFirstLastPara="1" wrap="square" lIns="91425" tIns="182875" rIns="91425" bIns="182875" anchor="t" anchorCtr="0">
            <a:noAutofit/>
          </a:bodyPr>
          <a:lstStyle/>
          <a:p>
            <a:pPr marL="0" lvl="0" indent="0" algn="ctr" rtl="0">
              <a:lnSpc>
                <a:spcPct val="115000"/>
              </a:lnSpc>
              <a:spcBef>
                <a:spcPts val="0"/>
              </a:spcBef>
              <a:spcAft>
                <a:spcPts val="0"/>
              </a:spcAft>
              <a:buClr>
                <a:schemeClr val="dk1"/>
              </a:buClr>
              <a:buSzPts val="1100"/>
              <a:buFont typeface="Arial"/>
              <a:buNone/>
            </a:pPr>
            <a:r>
              <a:rPr lang="en" b="1">
                <a:solidFill>
                  <a:srgbClr val="3BE73B"/>
                </a:solidFill>
                <a:latin typeface="Inconsolata"/>
                <a:ea typeface="Inconsolata"/>
                <a:cs typeface="Inconsolata"/>
                <a:sym typeface="Inconsolata"/>
              </a:rPr>
              <a:t>find </a:t>
            </a:r>
            <a:r>
              <a:rPr lang="en" b="1">
                <a:solidFill>
                  <a:srgbClr val="00FFFF"/>
                </a:solidFill>
                <a:latin typeface="Inconsolata"/>
                <a:ea typeface="Inconsolata"/>
                <a:cs typeface="Inconsolata"/>
                <a:sym typeface="Inconsolata"/>
              </a:rPr>
              <a:t>/root/desktop</a:t>
            </a:r>
            <a:r>
              <a:rPr lang="en" b="1">
                <a:solidFill>
                  <a:srgbClr val="3BE73B"/>
                </a:solidFill>
                <a:latin typeface="Inconsolata"/>
                <a:ea typeface="Inconsolata"/>
                <a:cs typeface="Inconsolata"/>
                <a:sym typeface="Inconsolata"/>
              </a:rPr>
              <a:t> -type f -iname log.txt</a:t>
            </a:r>
            <a:endParaRPr b="1">
              <a:solidFill>
                <a:srgbClr val="3BE73B"/>
              </a:solidFill>
              <a:latin typeface="Inconsolata"/>
              <a:ea typeface="Inconsolata"/>
              <a:cs typeface="Inconsolata"/>
              <a:sym typeface="Inconsolata"/>
            </a:endParaRPr>
          </a:p>
          <a:p>
            <a:pPr marL="0" lvl="0" indent="0" algn="l" rtl="0">
              <a:lnSpc>
                <a:spcPct val="115000"/>
              </a:lnSpc>
              <a:spcBef>
                <a:spcPts val="1200"/>
              </a:spcBef>
              <a:spcAft>
                <a:spcPts val="1200"/>
              </a:spcAft>
              <a:buNone/>
            </a:pPr>
            <a:endParaRPr b="1">
              <a:solidFill>
                <a:srgbClr val="3BE73B"/>
              </a:solidFill>
              <a:latin typeface="Inconsolata"/>
              <a:ea typeface="Inconsolata"/>
              <a:cs typeface="Inconsolata"/>
              <a:sym typeface="Inconsolata"/>
            </a:endParaRPr>
          </a:p>
        </p:txBody>
      </p:sp>
      <p:sp>
        <p:nvSpPr>
          <p:cNvPr id="3437" name="Google Shape;3437;p199"/>
          <p:cNvSpPr txBox="1">
            <a:spLocks noGrp="1"/>
          </p:cNvSpPr>
          <p:nvPr>
            <p:ph type="body" idx="3"/>
          </p:nvPr>
        </p:nvSpPr>
        <p:spPr>
          <a:xfrm>
            <a:off x="1226550" y="1817900"/>
            <a:ext cx="6822300" cy="2347800"/>
          </a:xfrm>
          <a:prstGeom prst="rect">
            <a:avLst/>
          </a:prstGeom>
        </p:spPr>
        <p:txBody>
          <a:bodyPr spcFirstLastPara="1" wrap="square" lIns="457200" tIns="0" rIns="457200" bIns="914400" anchor="t" anchorCtr="0">
            <a:noAutofit/>
          </a:bodyPr>
          <a:lstStyle/>
          <a:p>
            <a:pPr marL="320040" lvl="0" indent="-205740" algn="l" rtl="0">
              <a:lnSpc>
                <a:spcPct val="115000"/>
              </a:lnSpc>
              <a:spcBef>
                <a:spcPts val="0"/>
              </a:spcBef>
              <a:spcAft>
                <a:spcPts val="0"/>
              </a:spcAft>
              <a:buSzPts val="1800"/>
              <a:buChar char="●"/>
            </a:pPr>
            <a:r>
              <a:rPr lang="en" sz="1800"/>
              <a:t>In the final example, we’re using </a:t>
            </a:r>
            <a:r>
              <a:rPr lang="en" sz="1800" b="1">
                <a:latin typeface="Inconsolata"/>
                <a:ea typeface="Inconsolata"/>
                <a:cs typeface="Inconsolata"/>
                <a:sym typeface="Inconsolata"/>
              </a:rPr>
              <a:t>find</a:t>
            </a:r>
            <a:r>
              <a:rPr lang="en" sz="1800"/>
              <a:t> to search for a file located in </a:t>
            </a:r>
            <a:r>
              <a:rPr lang="en" sz="1800" i="1"/>
              <a:t>another</a:t>
            </a:r>
            <a:r>
              <a:rPr lang="en" sz="1800"/>
              <a:t> directory. Specifically, we’re looking for the case insensitive </a:t>
            </a:r>
            <a:r>
              <a:rPr lang="en" sz="1800" b="1">
                <a:latin typeface="Inconsolata"/>
                <a:ea typeface="Inconsolata"/>
                <a:cs typeface="Inconsolata"/>
                <a:sym typeface="Inconsolata"/>
              </a:rPr>
              <a:t>log.txt</a:t>
            </a:r>
            <a:r>
              <a:rPr lang="en" sz="1800"/>
              <a:t> in the </a:t>
            </a:r>
            <a:r>
              <a:rPr lang="en" sz="1800" b="1">
                <a:latin typeface="Inconsolata"/>
                <a:ea typeface="Inconsolata"/>
                <a:cs typeface="Inconsolata"/>
                <a:sym typeface="Inconsolata"/>
              </a:rPr>
              <a:t>/root/desktop</a:t>
            </a:r>
            <a:r>
              <a:rPr lang="en" sz="1800"/>
              <a:t> directory.</a:t>
            </a:r>
            <a:endParaRPr sz="1800"/>
          </a:p>
          <a:p>
            <a:pPr marL="320040" lvl="0" indent="-205740" algn="l" rtl="0">
              <a:lnSpc>
                <a:spcPct val="115000"/>
              </a:lnSpc>
              <a:spcBef>
                <a:spcPts val="800"/>
              </a:spcBef>
              <a:spcAft>
                <a:spcPts val="800"/>
              </a:spcAft>
              <a:buSzPts val="1800"/>
              <a:buChar char="●"/>
            </a:pPr>
            <a:r>
              <a:rPr lang="en" sz="1800"/>
              <a:t>We place the desired directory after the </a:t>
            </a:r>
            <a:r>
              <a:rPr lang="en" sz="1800" b="1">
                <a:latin typeface="Inconsolata"/>
                <a:ea typeface="Inconsolata"/>
                <a:cs typeface="Inconsolata"/>
                <a:sym typeface="Inconsolata"/>
              </a:rPr>
              <a:t>find</a:t>
            </a:r>
            <a:r>
              <a:rPr lang="en" sz="1800"/>
              <a:t> command and before the the </a:t>
            </a:r>
            <a:r>
              <a:rPr lang="en" sz="1800" b="1">
                <a:latin typeface="Inconsolata"/>
                <a:ea typeface="Inconsolata"/>
                <a:cs typeface="Inconsolata"/>
                <a:sym typeface="Inconsolata"/>
              </a:rPr>
              <a:t>-type</a:t>
            </a:r>
            <a:r>
              <a:rPr lang="en" sz="1800"/>
              <a:t> option.</a:t>
            </a:r>
            <a:endParaRPr sz="180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gradFill>
          <a:gsLst>
            <a:gs pos="0">
              <a:srgbClr val="F2F2F2"/>
            </a:gs>
            <a:gs pos="100000">
              <a:srgbClr val="A6A6A6"/>
            </a:gs>
          </a:gsLst>
          <a:path path="circle">
            <a:fillToRect l="50000" t="50000" r="50000" b="50000"/>
          </a:path>
          <a:tileRect/>
        </a:gradFill>
        <a:effectLst/>
      </p:bgPr>
    </p:bg>
    <p:spTree>
      <p:nvGrpSpPr>
        <p:cNvPr id="1" name="Shape 3441"/>
        <p:cNvGrpSpPr/>
        <p:nvPr/>
      </p:nvGrpSpPr>
      <p:grpSpPr>
        <a:xfrm>
          <a:off x="0" y="0"/>
          <a:ext cx="0" cy="0"/>
          <a:chOff x="0" y="0"/>
          <a:chExt cx="0" cy="0"/>
        </a:xfrm>
      </p:grpSpPr>
      <p:sp>
        <p:nvSpPr>
          <p:cNvPr id="3442" name="Google Shape;3442;p20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Syntax for Finding Directories</a:t>
            </a:r>
            <a:endParaRPr/>
          </a:p>
        </p:txBody>
      </p:sp>
      <p:sp>
        <p:nvSpPr>
          <p:cNvPr id="3443" name="Google Shape;3443;p200"/>
          <p:cNvSpPr txBox="1">
            <a:spLocks noGrp="1"/>
          </p:cNvSpPr>
          <p:nvPr>
            <p:ph type="subTitle" idx="1"/>
          </p:nvPr>
        </p:nvSpPr>
        <p:spPr>
          <a:xfrm>
            <a:off x="0" y="675975"/>
            <a:ext cx="8869800" cy="6471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We find directories with the same syntax, but add </a:t>
            </a:r>
            <a:r>
              <a:rPr lang="en" b="1">
                <a:latin typeface="Inconsolata"/>
                <a:ea typeface="Inconsolata"/>
                <a:cs typeface="Inconsolata"/>
                <a:sym typeface="Inconsolata"/>
              </a:rPr>
              <a:t>-d</a:t>
            </a:r>
            <a:r>
              <a:rPr lang="en"/>
              <a:t> as the </a:t>
            </a:r>
            <a:r>
              <a:rPr lang="en" b="1">
                <a:latin typeface="Inconsolata"/>
                <a:ea typeface="Inconsolata"/>
                <a:cs typeface="Inconsolata"/>
                <a:sym typeface="Inconsolata"/>
              </a:rPr>
              <a:t>type</a:t>
            </a:r>
            <a:r>
              <a:rPr lang="en"/>
              <a:t> parameter. </a:t>
            </a:r>
            <a:endParaRPr/>
          </a:p>
        </p:txBody>
      </p:sp>
      <p:graphicFrame>
        <p:nvGraphicFramePr>
          <p:cNvPr id="3444" name="Google Shape;3444;p200"/>
          <p:cNvGraphicFramePr/>
          <p:nvPr/>
        </p:nvGraphicFramePr>
        <p:xfrm>
          <a:off x="1252638" y="1555238"/>
          <a:ext cx="6638725" cy="2117360"/>
        </p:xfrm>
        <a:graphic>
          <a:graphicData uri="http://schemas.openxmlformats.org/drawingml/2006/table">
            <a:tbl>
              <a:tblPr>
                <a:noFill/>
                <a:tableStyleId>{7D19D3D5-F190-43F3-B220-C6D02D7BD452}</a:tableStyleId>
              </a:tblPr>
              <a:tblGrid>
                <a:gridCol w="6638725">
                  <a:extLst>
                    <a:ext uri="{9D8B030D-6E8A-4147-A177-3AD203B41FA5}">
                      <a16:colId xmlns:a16="http://schemas.microsoft.com/office/drawing/2014/main" val="20000"/>
                    </a:ext>
                  </a:extLst>
                </a:gridCol>
              </a:tblGrid>
              <a:tr h="381000">
                <a:tc>
                  <a:txBody>
                    <a:bodyPr/>
                    <a:lstStyle/>
                    <a:p>
                      <a:pPr marL="0" lvl="0" indent="0" algn="l" rtl="0">
                        <a:lnSpc>
                          <a:spcPct val="115000"/>
                        </a:lnSpc>
                        <a:spcBef>
                          <a:spcPts val="0"/>
                        </a:spcBef>
                        <a:spcAft>
                          <a:spcPts val="1200"/>
                        </a:spcAft>
                        <a:buNone/>
                      </a:pPr>
                      <a:r>
                        <a:rPr lang="en" sz="1800" b="1">
                          <a:solidFill>
                            <a:srgbClr val="3BE73B"/>
                          </a:solidFill>
                          <a:latin typeface="Inconsolata"/>
                          <a:ea typeface="Inconsolata"/>
                          <a:cs typeface="Inconsolata"/>
                          <a:sym typeface="Inconsolata"/>
                        </a:rPr>
                        <a:t>find </a:t>
                      </a:r>
                      <a:r>
                        <a:rPr lang="en" sz="1800" b="1">
                          <a:solidFill>
                            <a:srgbClr val="00FFFF"/>
                          </a:solidFill>
                          <a:latin typeface="Inconsolata"/>
                          <a:ea typeface="Inconsolata"/>
                          <a:cs typeface="Inconsolata"/>
                          <a:sym typeface="Inconsolata"/>
                        </a:rPr>
                        <a:t>-type d</a:t>
                      </a:r>
                      <a:endParaRPr sz="1800" b="1">
                        <a:solidFill>
                          <a:srgbClr val="00FFFF"/>
                        </a:solidFill>
                        <a:latin typeface="Inconsolata"/>
                        <a:ea typeface="Inconsolata"/>
                        <a:cs typeface="Inconsolata"/>
                        <a:sym typeface="Inconsolata"/>
                      </a:endParaRPr>
                    </a:p>
                  </a:txBody>
                  <a:tcPr marL="91425" marR="91425" marT="137150" marB="0">
                    <a:solidFill>
                      <a:srgbClr val="000000"/>
                    </a:solidFill>
                  </a:tcPr>
                </a:tc>
                <a:extLst>
                  <a:ext uri="{0D108BD9-81ED-4DB2-BD59-A6C34878D82A}">
                    <a16:rowId xmlns:a16="http://schemas.microsoft.com/office/drawing/2014/main" val="10000"/>
                  </a:ext>
                </a:extLst>
              </a:tr>
              <a:tr h="381000">
                <a:tc>
                  <a:txBody>
                    <a:bodyPr/>
                    <a:lstStyle/>
                    <a:p>
                      <a:pPr marL="0" lvl="0" indent="0" algn="l" rtl="0">
                        <a:lnSpc>
                          <a:spcPct val="115000"/>
                        </a:lnSpc>
                        <a:spcBef>
                          <a:spcPts val="0"/>
                        </a:spcBef>
                        <a:spcAft>
                          <a:spcPts val="1200"/>
                        </a:spcAft>
                        <a:buNone/>
                      </a:pPr>
                      <a:r>
                        <a:rPr lang="en" sz="1800" b="1">
                          <a:solidFill>
                            <a:srgbClr val="3BE73B"/>
                          </a:solidFill>
                          <a:latin typeface="Inconsolata"/>
                          <a:ea typeface="Inconsolata"/>
                          <a:cs typeface="Inconsolata"/>
                          <a:sym typeface="Inconsolata"/>
                        </a:rPr>
                        <a:t>find -type d </a:t>
                      </a:r>
                      <a:r>
                        <a:rPr lang="en" sz="1800" b="1">
                          <a:solidFill>
                            <a:srgbClr val="00FFFF"/>
                          </a:solidFill>
                          <a:latin typeface="Inconsolata"/>
                          <a:ea typeface="Inconsolata"/>
                          <a:cs typeface="Inconsolata"/>
                          <a:sym typeface="Inconsolata"/>
                        </a:rPr>
                        <a:t>-name</a:t>
                      </a:r>
                      <a:r>
                        <a:rPr lang="en" sz="1800" b="1">
                          <a:solidFill>
                            <a:srgbClr val="00FF00"/>
                          </a:solidFill>
                          <a:latin typeface="Inconsolata"/>
                          <a:ea typeface="Inconsolata"/>
                          <a:cs typeface="Inconsolata"/>
                          <a:sym typeface="Inconsolata"/>
                        </a:rPr>
                        <a:t> </a:t>
                      </a:r>
                      <a:r>
                        <a:rPr lang="en" sz="1800" b="1">
                          <a:solidFill>
                            <a:srgbClr val="3BE73B"/>
                          </a:solidFill>
                          <a:latin typeface="Inconsolata"/>
                          <a:ea typeface="Inconsolata"/>
                          <a:cs typeface="Inconsolata"/>
                          <a:sym typeface="Inconsolata"/>
                        </a:rPr>
                        <a:t>logs</a:t>
                      </a:r>
                      <a:endParaRPr sz="1800" b="1">
                        <a:solidFill>
                          <a:srgbClr val="3BE73B"/>
                        </a:solidFill>
                        <a:latin typeface="Inconsolata"/>
                        <a:ea typeface="Inconsolata"/>
                        <a:cs typeface="Inconsolata"/>
                        <a:sym typeface="Inconsolata"/>
                      </a:endParaRPr>
                    </a:p>
                  </a:txBody>
                  <a:tcPr marL="91425" marR="91425" marT="137150" marB="0">
                    <a:solidFill>
                      <a:srgbClr val="000000"/>
                    </a:solidFill>
                  </a:tcPr>
                </a:tc>
                <a:extLst>
                  <a:ext uri="{0D108BD9-81ED-4DB2-BD59-A6C34878D82A}">
                    <a16:rowId xmlns:a16="http://schemas.microsoft.com/office/drawing/2014/main" val="10001"/>
                  </a:ext>
                </a:extLst>
              </a:tr>
              <a:tr h="381000">
                <a:tc>
                  <a:txBody>
                    <a:bodyPr/>
                    <a:lstStyle/>
                    <a:p>
                      <a:pPr marL="0" lvl="0" indent="0" algn="l" rtl="0">
                        <a:lnSpc>
                          <a:spcPct val="115000"/>
                        </a:lnSpc>
                        <a:spcBef>
                          <a:spcPts val="0"/>
                        </a:spcBef>
                        <a:spcAft>
                          <a:spcPts val="1200"/>
                        </a:spcAft>
                        <a:buNone/>
                      </a:pPr>
                      <a:r>
                        <a:rPr lang="en" sz="1800" b="1">
                          <a:solidFill>
                            <a:srgbClr val="3BE73B"/>
                          </a:solidFill>
                          <a:latin typeface="Inconsolata"/>
                          <a:ea typeface="Inconsolata"/>
                          <a:cs typeface="Inconsolata"/>
                          <a:sym typeface="Inconsolata"/>
                        </a:rPr>
                        <a:t>find -type d </a:t>
                      </a:r>
                      <a:r>
                        <a:rPr lang="en" sz="1800" b="1">
                          <a:solidFill>
                            <a:srgbClr val="00FFFF"/>
                          </a:solidFill>
                          <a:latin typeface="Inconsolata"/>
                          <a:ea typeface="Inconsolata"/>
                          <a:cs typeface="Inconsolata"/>
                          <a:sym typeface="Inconsolata"/>
                        </a:rPr>
                        <a:t>-iname</a:t>
                      </a:r>
                      <a:r>
                        <a:rPr lang="en" sz="1800" b="1">
                          <a:solidFill>
                            <a:srgbClr val="3BE73B"/>
                          </a:solidFill>
                          <a:latin typeface="Inconsolata"/>
                          <a:ea typeface="Inconsolata"/>
                          <a:cs typeface="Inconsolata"/>
                          <a:sym typeface="Inconsolata"/>
                        </a:rPr>
                        <a:t> logs</a:t>
                      </a:r>
                      <a:endParaRPr sz="1800" b="1">
                        <a:solidFill>
                          <a:srgbClr val="3BE73B"/>
                        </a:solidFill>
                        <a:latin typeface="Inconsolata"/>
                        <a:ea typeface="Inconsolata"/>
                        <a:cs typeface="Inconsolata"/>
                        <a:sym typeface="Inconsolata"/>
                      </a:endParaRPr>
                    </a:p>
                  </a:txBody>
                  <a:tcPr marL="91425" marR="91425" marT="137150" marB="0">
                    <a:solidFill>
                      <a:srgbClr val="000000"/>
                    </a:solidFill>
                  </a:tcPr>
                </a:tc>
                <a:extLst>
                  <a:ext uri="{0D108BD9-81ED-4DB2-BD59-A6C34878D82A}">
                    <a16:rowId xmlns:a16="http://schemas.microsoft.com/office/drawing/2014/main" val="10002"/>
                  </a:ext>
                </a:extLst>
              </a:tr>
              <a:tr h="381000">
                <a:tc>
                  <a:txBody>
                    <a:bodyPr/>
                    <a:lstStyle/>
                    <a:p>
                      <a:pPr marL="0" lvl="0" indent="0" algn="l" rtl="0">
                        <a:lnSpc>
                          <a:spcPct val="115000"/>
                        </a:lnSpc>
                        <a:spcBef>
                          <a:spcPts val="0"/>
                        </a:spcBef>
                        <a:spcAft>
                          <a:spcPts val="1200"/>
                        </a:spcAft>
                        <a:buNone/>
                      </a:pPr>
                      <a:r>
                        <a:rPr lang="en" sz="1800" b="1">
                          <a:solidFill>
                            <a:srgbClr val="3BE73B"/>
                          </a:solidFill>
                          <a:latin typeface="Inconsolata"/>
                          <a:ea typeface="Inconsolata"/>
                          <a:cs typeface="Inconsolata"/>
                          <a:sym typeface="Inconsolata"/>
                        </a:rPr>
                        <a:t>find -type d -iname </a:t>
                      </a:r>
                      <a:r>
                        <a:rPr lang="en" sz="1800" b="1">
                          <a:solidFill>
                            <a:srgbClr val="00FFFF"/>
                          </a:solidFill>
                          <a:latin typeface="Inconsolata"/>
                          <a:ea typeface="Inconsolata"/>
                          <a:cs typeface="Inconsolata"/>
                          <a:sym typeface="Inconsolata"/>
                        </a:rPr>
                        <a:t>*</a:t>
                      </a:r>
                      <a:r>
                        <a:rPr lang="en" sz="1800" b="1">
                          <a:solidFill>
                            <a:srgbClr val="3BE73B"/>
                          </a:solidFill>
                          <a:latin typeface="Inconsolata"/>
                          <a:ea typeface="Inconsolata"/>
                          <a:cs typeface="Inconsolata"/>
                          <a:sym typeface="Inconsolata"/>
                        </a:rPr>
                        <a:t>1013</a:t>
                      </a:r>
                      <a:endParaRPr sz="1800" b="1">
                        <a:solidFill>
                          <a:srgbClr val="3BE73B"/>
                        </a:solidFill>
                        <a:latin typeface="Inconsolata"/>
                        <a:ea typeface="Inconsolata"/>
                        <a:cs typeface="Inconsolata"/>
                        <a:sym typeface="Inconsolata"/>
                      </a:endParaRPr>
                    </a:p>
                  </a:txBody>
                  <a:tcPr marL="91425" marR="91425" marT="137150" marB="0">
                    <a:solidFill>
                      <a:srgbClr val="000000"/>
                    </a:solidFill>
                  </a:tcPr>
                </a:tc>
                <a:extLst>
                  <a:ext uri="{0D108BD9-81ED-4DB2-BD59-A6C34878D82A}">
                    <a16:rowId xmlns:a16="http://schemas.microsoft.com/office/drawing/2014/main" val="10003"/>
                  </a:ext>
                </a:extLst>
              </a:tr>
              <a:tr h="381000">
                <a:tc>
                  <a:txBody>
                    <a:bodyPr/>
                    <a:lstStyle/>
                    <a:p>
                      <a:pPr marL="0" lvl="0" indent="0" algn="l" rtl="0">
                        <a:lnSpc>
                          <a:spcPct val="115000"/>
                        </a:lnSpc>
                        <a:spcBef>
                          <a:spcPts val="0"/>
                        </a:spcBef>
                        <a:spcAft>
                          <a:spcPts val="1200"/>
                        </a:spcAft>
                        <a:buNone/>
                      </a:pPr>
                      <a:r>
                        <a:rPr lang="en" sz="1800" b="1">
                          <a:solidFill>
                            <a:srgbClr val="3BE73B"/>
                          </a:solidFill>
                          <a:latin typeface="Inconsolata"/>
                          <a:ea typeface="Inconsolata"/>
                          <a:cs typeface="Inconsolata"/>
                          <a:sym typeface="Inconsolata"/>
                        </a:rPr>
                        <a:t>find </a:t>
                      </a:r>
                      <a:r>
                        <a:rPr lang="en" sz="1800" b="1">
                          <a:solidFill>
                            <a:srgbClr val="00FFFF"/>
                          </a:solidFill>
                          <a:latin typeface="Inconsolata"/>
                          <a:ea typeface="Inconsolata"/>
                          <a:cs typeface="Inconsolata"/>
                          <a:sym typeface="Inconsolata"/>
                        </a:rPr>
                        <a:t>/root/desktop</a:t>
                      </a:r>
                      <a:r>
                        <a:rPr lang="en" sz="1800" b="1">
                          <a:solidFill>
                            <a:srgbClr val="3BE73B"/>
                          </a:solidFill>
                          <a:latin typeface="Inconsolata"/>
                          <a:ea typeface="Inconsolata"/>
                          <a:cs typeface="Inconsolata"/>
                          <a:sym typeface="Inconsolata"/>
                        </a:rPr>
                        <a:t> -type d -iname logs</a:t>
                      </a:r>
                      <a:endParaRPr sz="1800" b="1">
                        <a:solidFill>
                          <a:srgbClr val="3BE73B"/>
                        </a:solidFill>
                        <a:latin typeface="Inconsolata"/>
                        <a:ea typeface="Inconsolata"/>
                        <a:cs typeface="Inconsolata"/>
                        <a:sym typeface="Inconsolata"/>
                      </a:endParaRPr>
                    </a:p>
                  </a:txBody>
                  <a:tcPr marL="91425" marR="91425" marT="137150" marB="0">
                    <a:solidFill>
                      <a:srgbClr val="000000"/>
                    </a:solidFill>
                  </a:tcPr>
                </a:tc>
                <a:extLst>
                  <a:ext uri="{0D108BD9-81ED-4DB2-BD59-A6C34878D82A}">
                    <a16:rowId xmlns:a16="http://schemas.microsoft.com/office/drawing/2014/main" val="10004"/>
                  </a:ext>
                </a:extLst>
              </a:tr>
            </a:tbl>
          </a:graphicData>
        </a:graphic>
      </p:graphicFrame>
      <p:sp>
        <p:nvSpPr>
          <p:cNvPr id="3445" name="Google Shape;3445;p200"/>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39</a:t>
            </a:fld>
            <a:endParaRPr sz="6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rgbClr val="9EAFB8">
                <a:alpha val="31764"/>
              </a:srgbClr>
            </a:gs>
            <a:gs pos="100000">
              <a:srgbClr val="8F9A9F"/>
            </a:gs>
          </a:gsLst>
          <a:path path="circle">
            <a:fillToRect l="50000" t="50000" r="50000" b="50000"/>
          </a:path>
          <a:tileRect/>
        </a:gradFill>
        <a:effectLst/>
      </p:bgPr>
    </p:bg>
    <p:spTree>
      <p:nvGrpSpPr>
        <p:cNvPr id="1" name="Shape 3090"/>
        <p:cNvGrpSpPr/>
        <p:nvPr/>
      </p:nvGrpSpPr>
      <p:grpSpPr>
        <a:xfrm>
          <a:off x="0" y="0"/>
          <a:ext cx="0" cy="0"/>
          <a:chOff x="0" y="0"/>
          <a:chExt cx="0" cy="0"/>
        </a:xfrm>
      </p:grpSpPr>
      <p:sp>
        <p:nvSpPr>
          <p:cNvPr id="3091" name="Google Shape;3091;p16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Terminal Review</a:t>
            </a:r>
            <a:endParaRPr/>
          </a:p>
        </p:txBody>
      </p:sp>
      <p:sp>
        <p:nvSpPr>
          <p:cNvPr id="3092" name="Google Shape;3092;p160"/>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Clr>
                <a:schemeClr val="dk1"/>
              </a:buClr>
              <a:buSzPts val="1100"/>
              <a:buFont typeface="Arial"/>
              <a:buNone/>
            </a:pPr>
            <a:r>
              <a:rPr lang="en"/>
              <a:t>Commands for navigating a file directory:</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graphicFrame>
        <p:nvGraphicFramePr>
          <p:cNvPr id="3093" name="Google Shape;3093;p160"/>
          <p:cNvGraphicFramePr/>
          <p:nvPr/>
        </p:nvGraphicFramePr>
        <p:xfrm>
          <a:off x="441000" y="1248913"/>
          <a:ext cx="7730100" cy="2285850"/>
        </p:xfrm>
        <a:graphic>
          <a:graphicData uri="http://schemas.openxmlformats.org/drawingml/2006/table">
            <a:tbl>
              <a:tblPr>
                <a:noFill/>
                <a:tableStyleId>{7D19D3D5-F190-43F3-B220-C6D02D7BD452}</a:tableStyleId>
              </a:tblPr>
              <a:tblGrid>
                <a:gridCol w="1392975">
                  <a:extLst>
                    <a:ext uri="{9D8B030D-6E8A-4147-A177-3AD203B41FA5}">
                      <a16:colId xmlns:a16="http://schemas.microsoft.com/office/drawing/2014/main" val="20000"/>
                    </a:ext>
                  </a:extLst>
                </a:gridCol>
                <a:gridCol w="6337125">
                  <a:extLst>
                    <a:ext uri="{9D8B030D-6E8A-4147-A177-3AD203B41FA5}">
                      <a16:colId xmlns:a16="http://schemas.microsoft.com/office/drawing/2014/main" val="20001"/>
                    </a:ext>
                  </a:extLst>
                </a:gridCol>
              </a:tblGrid>
              <a:tr h="432450">
                <a:tc>
                  <a:txBody>
                    <a:bodyPr/>
                    <a:lstStyle/>
                    <a:p>
                      <a:pPr marL="0" lvl="0" indent="0" algn="r" rtl="0">
                        <a:spcBef>
                          <a:spcPts val="0"/>
                        </a:spcBef>
                        <a:spcAft>
                          <a:spcPts val="0"/>
                        </a:spcAft>
                        <a:buNone/>
                      </a:pPr>
                      <a:r>
                        <a:rPr lang="en" sz="1800" b="1">
                          <a:solidFill>
                            <a:srgbClr val="3BE73B"/>
                          </a:solidFill>
                          <a:latin typeface="Inconsolata"/>
                          <a:ea typeface="Inconsolata"/>
                          <a:cs typeface="Inconsolata"/>
                          <a:sym typeface="Inconsolata"/>
                        </a:rPr>
                        <a:t>pwd </a:t>
                      </a:r>
                      <a:endParaRPr sz="1800" b="1">
                        <a:solidFill>
                          <a:srgbClr val="3BE73B"/>
                        </a:solidFill>
                        <a:latin typeface="Inconsolata"/>
                        <a:ea typeface="Inconsolata"/>
                        <a:cs typeface="Inconsolata"/>
                        <a:sym typeface="Inconsolata"/>
                      </a:endParaRPr>
                    </a:p>
                  </a:txBody>
                  <a:tcPr marL="182875" marR="182875" marT="91425" marB="91425">
                    <a:solidFill>
                      <a:srgbClr val="000000"/>
                    </a:solidFill>
                  </a:tcPr>
                </a:tc>
                <a:tc>
                  <a:txBody>
                    <a:bodyPr/>
                    <a:lstStyle/>
                    <a:p>
                      <a:pPr marL="0" lvl="0" indent="0" algn="l" rtl="0">
                        <a:spcBef>
                          <a:spcPts val="0"/>
                        </a:spcBef>
                        <a:spcAft>
                          <a:spcPts val="0"/>
                        </a:spcAft>
                        <a:buNone/>
                      </a:pPr>
                      <a:endParaRPr sz="1600"/>
                    </a:p>
                  </a:txBody>
                  <a:tcPr marL="182875" marR="182875" marT="91425" marB="91425">
                    <a:solidFill>
                      <a:srgbClr val="EFEFEF"/>
                    </a:solidFill>
                  </a:tcPr>
                </a:tc>
                <a:extLst>
                  <a:ext uri="{0D108BD9-81ED-4DB2-BD59-A6C34878D82A}">
                    <a16:rowId xmlns:a16="http://schemas.microsoft.com/office/drawing/2014/main" val="10000"/>
                  </a:ext>
                </a:extLst>
              </a:tr>
              <a:tr h="432450">
                <a:tc>
                  <a:txBody>
                    <a:bodyPr/>
                    <a:lstStyle/>
                    <a:p>
                      <a:pPr marL="0" lvl="0" indent="0" algn="r" rtl="0">
                        <a:spcBef>
                          <a:spcPts val="0"/>
                        </a:spcBef>
                        <a:spcAft>
                          <a:spcPts val="0"/>
                        </a:spcAft>
                        <a:buNone/>
                      </a:pPr>
                      <a:r>
                        <a:rPr lang="en" sz="1800" b="1">
                          <a:solidFill>
                            <a:srgbClr val="3BE73B"/>
                          </a:solidFill>
                          <a:latin typeface="Inconsolata"/>
                          <a:ea typeface="Inconsolata"/>
                          <a:cs typeface="Inconsolata"/>
                          <a:sym typeface="Inconsolata"/>
                        </a:rPr>
                        <a:t>ls</a:t>
                      </a:r>
                      <a:endParaRPr sz="1800" b="1">
                        <a:solidFill>
                          <a:srgbClr val="3BE73B"/>
                        </a:solidFill>
                        <a:latin typeface="Inconsolata"/>
                        <a:ea typeface="Inconsolata"/>
                        <a:cs typeface="Inconsolata"/>
                        <a:sym typeface="Inconsolata"/>
                      </a:endParaRPr>
                    </a:p>
                  </a:txBody>
                  <a:tcPr marL="182875" marR="182875" marT="91425" marB="91425">
                    <a:solidFill>
                      <a:srgbClr val="000000"/>
                    </a:solidFill>
                  </a:tcPr>
                </a:tc>
                <a:tc>
                  <a:txBody>
                    <a:bodyPr/>
                    <a:lstStyle/>
                    <a:p>
                      <a:pPr marL="0" lvl="0" indent="0" algn="l" rtl="0">
                        <a:spcBef>
                          <a:spcPts val="0"/>
                        </a:spcBef>
                        <a:spcAft>
                          <a:spcPts val="0"/>
                        </a:spcAft>
                        <a:buNone/>
                      </a:pPr>
                      <a:endParaRPr sz="1600"/>
                    </a:p>
                  </a:txBody>
                  <a:tcPr marL="182875" marR="182875" marT="91425" marB="91425">
                    <a:solidFill>
                      <a:srgbClr val="FFFFFF"/>
                    </a:solidFill>
                  </a:tcPr>
                </a:tc>
                <a:extLst>
                  <a:ext uri="{0D108BD9-81ED-4DB2-BD59-A6C34878D82A}">
                    <a16:rowId xmlns:a16="http://schemas.microsoft.com/office/drawing/2014/main" val="10001"/>
                  </a:ext>
                </a:extLst>
              </a:tr>
              <a:tr h="432450">
                <a:tc>
                  <a:txBody>
                    <a:bodyPr/>
                    <a:lstStyle/>
                    <a:p>
                      <a:pPr marL="0" lvl="0" indent="0" algn="r" rtl="0">
                        <a:spcBef>
                          <a:spcPts val="0"/>
                        </a:spcBef>
                        <a:spcAft>
                          <a:spcPts val="0"/>
                        </a:spcAft>
                        <a:buNone/>
                      </a:pPr>
                      <a:r>
                        <a:rPr lang="en" sz="1800" b="1">
                          <a:solidFill>
                            <a:srgbClr val="3BE73B"/>
                          </a:solidFill>
                          <a:latin typeface="Inconsolata"/>
                          <a:ea typeface="Inconsolata"/>
                          <a:cs typeface="Inconsolata"/>
                          <a:sym typeface="Inconsolata"/>
                        </a:rPr>
                        <a:t>cd</a:t>
                      </a:r>
                      <a:endParaRPr sz="1800" b="1">
                        <a:solidFill>
                          <a:srgbClr val="3BE73B"/>
                        </a:solidFill>
                        <a:latin typeface="Inconsolata"/>
                        <a:ea typeface="Inconsolata"/>
                        <a:cs typeface="Inconsolata"/>
                        <a:sym typeface="Inconsolata"/>
                      </a:endParaRPr>
                    </a:p>
                  </a:txBody>
                  <a:tcPr marL="182875" marR="182875" marT="91425" marB="91425">
                    <a:solidFill>
                      <a:srgbClr val="000000"/>
                    </a:solidFill>
                  </a:tcPr>
                </a:tc>
                <a:tc>
                  <a:txBody>
                    <a:bodyPr/>
                    <a:lstStyle/>
                    <a:p>
                      <a:pPr marL="0" lvl="0" indent="0" algn="l" rtl="0">
                        <a:spcBef>
                          <a:spcPts val="0"/>
                        </a:spcBef>
                        <a:spcAft>
                          <a:spcPts val="0"/>
                        </a:spcAft>
                        <a:buNone/>
                      </a:pPr>
                      <a:endParaRPr/>
                    </a:p>
                  </a:txBody>
                  <a:tcPr marL="182875" marR="182875" marT="91425" marB="91425">
                    <a:solidFill>
                      <a:srgbClr val="EFEFEF"/>
                    </a:solidFill>
                  </a:tcPr>
                </a:tc>
                <a:extLst>
                  <a:ext uri="{0D108BD9-81ED-4DB2-BD59-A6C34878D82A}">
                    <a16:rowId xmlns:a16="http://schemas.microsoft.com/office/drawing/2014/main" val="10002"/>
                  </a:ext>
                </a:extLst>
              </a:tr>
              <a:tr h="432450">
                <a:tc>
                  <a:txBody>
                    <a:bodyPr/>
                    <a:lstStyle/>
                    <a:p>
                      <a:pPr marL="0" lvl="0" indent="0" algn="r" rtl="0">
                        <a:spcBef>
                          <a:spcPts val="0"/>
                        </a:spcBef>
                        <a:spcAft>
                          <a:spcPts val="0"/>
                        </a:spcAft>
                        <a:buNone/>
                      </a:pPr>
                      <a:r>
                        <a:rPr lang="en" sz="1800" b="1">
                          <a:solidFill>
                            <a:srgbClr val="3BE73B"/>
                          </a:solidFill>
                          <a:latin typeface="Inconsolata"/>
                          <a:ea typeface="Inconsolata"/>
                          <a:cs typeface="Inconsolata"/>
                          <a:sym typeface="Inconsolata"/>
                        </a:rPr>
                        <a:t>cd ../</a:t>
                      </a:r>
                      <a:endParaRPr sz="1800" b="1">
                        <a:solidFill>
                          <a:srgbClr val="3BE73B"/>
                        </a:solidFill>
                        <a:latin typeface="Inconsolata"/>
                        <a:ea typeface="Inconsolata"/>
                        <a:cs typeface="Inconsolata"/>
                        <a:sym typeface="Inconsolata"/>
                      </a:endParaRPr>
                    </a:p>
                  </a:txBody>
                  <a:tcPr marL="182875" marR="182875" marT="91425" marB="91425">
                    <a:solidFill>
                      <a:srgbClr val="000000"/>
                    </a:solidFill>
                  </a:tcPr>
                </a:tc>
                <a:tc>
                  <a:txBody>
                    <a:bodyPr/>
                    <a:lstStyle/>
                    <a:p>
                      <a:pPr marL="0" lvl="0" indent="0" algn="l" rtl="0">
                        <a:spcBef>
                          <a:spcPts val="0"/>
                        </a:spcBef>
                        <a:spcAft>
                          <a:spcPts val="0"/>
                        </a:spcAft>
                        <a:buNone/>
                      </a:pPr>
                      <a:endParaRPr/>
                    </a:p>
                  </a:txBody>
                  <a:tcPr marL="182875" marR="182875" marT="91425" marB="91425">
                    <a:solidFill>
                      <a:srgbClr val="FFFFFF"/>
                    </a:solidFill>
                  </a:tcPr>
                </a:tc>
                <a:extLst>
                  <a:ext uri="{0D108BD9-81ED-4DB2-BD59-A6C34878D82A}">
                    <a16:rowId xmlns:a16="http://schemas.microsoft.com/office/drawing/2014/main" val="10003"/>
                  </a:ext>
                </a:extLst>
              </a:tr>
              <a:tr h="432450">
                <a:tc>
                  <a:txBody>
                    <a:bodyPr/>
                    <a:lstStyle/>
                    <a:p>
                      <a:pPr marL="0" lvl="0" indent="0" algn="r" rtl="0">
                        <a:spcBef>
                          <a:spcPts val="0"/>
                        </a:spcBef>
                        <a:spcAft>
                          <a:spcPts val="0"/>
                        </a:spcAft>
                        <a:buNone/>
                      </a:pPr>
                      <a:r>
                        <a:rPr lang="en" sz="1800" b="1">
                          <a:solidFill>
                            <a:srgbClr val="3BE73B"/>
                          </a:solidFill>
                          <a:latin typeface="Inconsolata"/>
                          <a:ea typeface="Inconsolata"/>
                          <a:cs typeface="Inconsolata"/>
                          <a:sym typeface="Inconsolata"/>
                        </a:rPr>
                        <a:t>clear</a:t>
                      </a:r>
                      <a:endParaRPr sz="1800" b="1">
                        <a:solidFill>
                          <a:srgbClr val="3BE73B"/>
                        </a:solidFill>
                        <a:latin typeface="Inconsolata"/>
                        <a:ea typeface="Inconsolata"/>
                        <a:cs typeface="Inconsolata"/>
                        <a:sym typeface="Inconsolata"/>
                      </a:endParaRPr>
                    </a:p>
                  </a:txBody>
                  <a:tcPr marL="182875" marR="182875" marT="91425" marB="91425">
                    <a:solidFill>
                      <a:srgbClr val="000000"/>
                    </a:solidFill>
                  </a:tcPr>
                </a:tc>
                <a:tc>
                  <a:txBody>
                    <a:bodyPr/>
                    <a:lstStyle/>
                    <a:p>
                      <a:pPr marL="0" lvl="0" indent="0" algn="l" rtl="0">
                        <a:spcBef>
                          <a:spcPts val="0"/>
                        </a:spcBef>
                        <a:spcAft>
                          <a:spcPts val="0"/>
                        </a:spcAft>
                        <a:buNone/>
                      </a:pPr>
                      <a:endParaRPr sz="1600"/>
                    </a:p>
                  </a:txBody>
                  <a:tcPr marL="182875" marR="182875" marT="91425" marB="91425">
                    <a:solidFill>
                      <a:srgbClr val="EFEFEF"/>
                    </a:solidFill>
                  </a:tcPr>
                </a:tc>
                <a:extLst>
                  <a:ext uri="{0D108BD9-81ED-4DB2-BD59-A6C34878D82A}">
                    <a16:rowId xmlns:a16="http://schemas.microsoft.com/office/drawing/2014/main" val="10004"/>
                  </a:ext>
                </a:extLst>
              </a:tr>
            </a:tbl>
          </a:graphicData>
        </a:graphic>
      </p:graphicFrame>
      <p:sp>
        <p:nvSpPr>
          <p:cNvPr id="3094" name="Google Shape;3094;p160"/>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4</a:t>
            </a:fld>
            <a:endParaRPr sz="60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449"/>
        <p:cNvGrpSpPr/>
        <p:nvPr/>
      </p:nvGrpSpPr>
      <p:grpSpPr>
        <a:xfrm>
          <a:off x="0" y="0"/>
          <a:ext cx="0" cy="0"/>
          <a:chOff x="0" y="0"/>
          <a:chExt cx="0" cy="0"/>
        </a:xfrm>
      </p:grpSpPr>
      <p:sp>
        <p:nvSpPr>
          <p:cNvPr id="3450" name="Google Shape;3450;p201"/>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b="1">
                <a:latin typeface="Inconsolata"/>
                <a:ea typeface="Inconsolata"/>
                <a:cs typeface="Inconsolata"/>
                <a:sym typeface="Inconsolata"/>
              </a:rPr>
              <a:t>find</a:t>
            </a:r>
            <a:r>
              <a:rPr lang="en"/>
              <a:t> Demo Setup</a:t>
            </a:r>
            <a:endParaRPr/>
          </a:p>
        </p:txBody>
      </p:sp>
      <p:sp>
        <p:nvSpPr>
          <p:cNvPr id="3451" name="Google Shape;3451;p201"/>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40</a:t>
            </a:fld>
            <a:endParaRPr sz="600"/>
          </a:p>
        </p:txBody>
      </p:sp>
      <p:sp>
        <p:nvSpPr>
          <p:cNvPr id="3452" name="Google Shape;3452;p201"/>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Clr>
                <a:schemeClr val="dk1"/>
              </a:buClr>
              <a:buSzPts val="1100"/>
              <a:buFont typeface="Arial"/>
              <a:buNone/>
            </a:pPr>
            <a:r>
              <a:rPr lang="en"/>
              <a:t>In the next demonstration, we’ll use the following scenario: </a:t>
            </a:r>
            <a:endParaRPr/>
          </a:p>
          <a:p>
            <a:pPr marL="0" lvl="0" indent="0" algn="l" rtl="0">
              <a:spcBef>
                <a:spcPts val="0"/>
              </a:spcBef>
              <a:spcAft>
                <a:spcPts val="0"/>
              </a:spcAft>
              <a:buNone/>
            </a:pPr>
            <a:endParaRPr/>
          </a:p>
        </p:txBody>
      </p:sp>
      <p:sp>
        <p:nvSpPr>
          <p:cNvPr id="3453" name="Google Shape;3453;p201"/>
          <p:cNvSpPr txBox="1">
            <a:spLocks noGrp="1"/>
          </p:cNvSpPr>
          <p:nvPr>
            <p:ph type="body" idx="2"/>
          </p:nvPr>
        </p:nvSpPr>
        <p:spPr>
          <a:xfrm>
            <a:off x="175" y="1284250"/>
            <a:ext cx="9144000" cy="974400"/>
          </a:xfrm>
          <a:prstGeom prst="rect">
            <a:avLst/>
          </a:prstGeom>
        </p:spPr>
        <p:txBody>
          <a:bodyPr spcFirstLastPara="1" wrap="square" lIns="457200" tIns="0" rIns="457200" bIns="914400" anchor="t" anchorCtr="0">
            <a:noAutofit/>
          </a:bodyPr>
          <a:lstStyle/>
          <a:p>
            <a:pPr marL="320040" lvl="0" indent="-205740" algn="l" rtl="0">
              <a:lnSpc>
                <a:spcPct val="114000"/>
              </a:lnSpc>
              <a:spcBef>
                <a:spcPts val="0"/>
              </a:spcBef>
              <a:spcAft>
                <a:spcPts val="0"/>
              </a:spcAft>
              <a:buSzPts val="1800"/>
              <a:buChar char="●"/>
            </a:pPr>
            <a:r>
              <a:rPr lang="en" sz="1800"/>
              <a:t>Your manager at ACME has tasked you with finding logs for a certain type of web server called </a:t>
            </a:r>
            <a:r>
              <a:rPr lang="en" sz="1800" b="1"/>
              <a:t>Apache</a:t>
            </a:r>
            <a:r>
              <a:rPr lang="en" sz="1800"/>
              <a:t>, for the date of </a:t>
            </a:r>
            <a:r>
              <a:rPr lang="en" sz="1800" b="1"/>
              <a:t>October 13th</a:t>
            </a:r>
            <a:r>
              <a:rPr lang="en" sz="1800"/>
              <a:t>.</a:t>
            </a:r>
            <a:endParaRPr sz="1800"/>
          </a:p>
          <a:p>
            <a:pPr marL="320040" lvl="0" indent="-205740" algn="l" rtl="0">
              <a:lnSpc>
                <a:spcPct val="114000"/>
              </a:lnSpc>
              <a:spcBef>
                <a:spcPts val="800"/>
              </a:spcBef>
              <a:spcAft>
                <a:spcPts val="0"/>
              </a:spcAft>
              <a:buSzPts val="1800"/>
              <a:buChar char="●"/>
            </a:pPr>
            <a:r>
              <a:rPr lang="en" sz="1800"/>
              <a:t>They told you that the directory should be named </a:t>
            </a:r>
            <a:r>
              <a:rPr lang="en" sz="1800" b="1">
                <a:latin typeface="Inconsolata"/>
                <a:ea typeface="Inconsolata"/>
                <a:cs typeface="Inconsolata"/>
                <a:sym typeface="Inconsolata"/>
              </a:rPr>
              <a:t>apache</a:t>
            </a:r>
            <a:r>
              <a:rPr lang="en" sz="1800"/>
              <a:t> and the log files should have the date noted as </a:t>
            </a:r>
            <a:r>
              <a:rPr lang="en" sz="1800" b="1">
                <a:latin typeface="Inconsolata"/>
                <a:ea typeface="Inconsolata"/>
                <a:cs typeface="Inconsolata"/>
                <a:sym typeface="Inconsolata"/>
              </a:rPr>
              <a:t>1013</a:t>
            </a:r>
            <a:r>
              <a:rPr lang="en" sz="1800"/>
              <a:t> in their file names. </a:t>
            </a:r>
            <a:endParaRPr sz="1800"/>
          </a:p>
          <a:p>
            <a:pPr marL="320040" lvl="0" indent="-205740" algn="l" rtl="0">
              <a:lnSpc>
                <a:spcPct val="114000"/>
              </a:lnSpc>
              <a:spcBef>
                <a:spcPts val="800"/>
              </a:spcBef>
              <a:spcAft>
                <a:spcPts val="800"/>
              </a:spcAft>
              <a:buSzPts val="1800"/>
              <a:buChar char="●"/>
            </a:pPr>
            <a:r>
              <a:rPr lang="en" sz="1800"/>
              <a:t>Since there are many directories, you will use the </a:t>
            </a:r>
            <a:r>
              <a:rPr lang="en" sz="1800" b="1">
                <a:latin typeface="Inconsolata"/>
                <a:ea typeface="Inconsolata"/>
                <a:cs typeface="Inconsolata"/>
                <a:sym typeface="Inconsolata"/>
              </a:rPr>
              <a:t>find</a:t>
            </a:r>
            <a:r>
              <a:rPr lang="en" sz="1800"/>
              <a:t> command to complete these tasks.</a:t>
            </a:r>
            <a:endParaRPr sz="1800"/>
          </a:p>
        </p:txBody>
      </p:sp>
      <p:sp>
        <p:nvSpPr>
          <p:cNvPr id="3454" name="Google Shape;3454;p201"/>
          <p:cNvSpPr txBox="1">
            <a:spLocks noGrp="1"/>
          </p:cNvSpPr>
          <p:nvPr>
            <p:ph type="title" idx="3"/>
          </p:nvPr>
        </p:nvSpPr>
        <p:spPr>
          <a:xfrm>
            <a:off x="-12300" y="4641650"/>
            <a:ext cx="9168600" cy="264900"/>
          </a:xfrm>
          <a:prstGeom prst="rect">
            <a:avLst/>
          </a:prstGeom>
        </p:spPr>
        <p:txBody>
          <a:bodyPr spcFirstLastPara="1" wrap="square" lIns="1097275" tIns="9125" rIns="1005825" bIns="0" anchor="t" anchorCtr="0">
            <a:noAutofit/>
          </a:bodyPr>
          <a:lstStyle/>
          <a:p>
            <a:pPr marL="0" lvl="0" indent="0" algn="r" rtl="0">
              <a:spcBef>
                <a:spcPts val="0"/>
              </a:spcBef>
              <a:spcAft>
                <a:spcPts val="0"/>
              </a:spcAft>
              <a:buNone/>
            </a:pPr>
            <a:r>
              <a:rPr lang="en" b="1"/>
              <a:t>Suggested Time</a:t>
            </a:r>
            <a:r>
              <a:rPr lang="en"/>
              <a:t>: 15 Minutes</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458"/>
        <p:cNvGrpSpPr/>
        <p:nvPr/>
      </p:nvGrpSpPr>
      <p:grpSpPr>
        <a:xfrm>
          <a:off x="0" y="0"/>
          <a:ext cx="0" cy="0"/>
          <a:chOff x="0" y="0"/>
          <a:chExt cx="0" cy="0"/>
        </a:xfrm>
      </p:grpSpPr>
      <p:sp>
        <p:nvSpPr>
          <p:cNvPr id="3459" name="Google Shape;3459;p202"/>
          <p:cNvSpPr txBox="1">
            <a:spLocks noGrp="1"/>
          </p:cNvSpPr>
          <p:nvPr>
            <p:ph type="title"/>
          </p:nvPr>
        </p:nvSpPr>
        <p:spPr>
          <a:xfrm>
            <a:off x="-101100" y="4387000"/>
            <a:ext cx="9251400" cy="482100"/>
          </a:xfrm>
          <a:prstGeom prst="rect">
            <a:avLst/>
          </a:prstGeom>
        </p:spPr>
        <p:txBody>
          <a:bodyPr spcFirstLastPara="1" wrap="square" lIns="457200" tIns="9125" rIns="914400" bIns="0" anchor="t" anchorCtr="0">
            <a:noAutofit/>
          </a:bodyPr>
          <a:lstStyle/>
          <a:p>
            <a:pPr marL="0" lvl="0" indent="0" algn="r" rtl="0">
              <a:spcBef>
                <a:spcPts val="0"/>
              </a:spcBef>
              <a:spcAft>
                <a:spcPts val="0"/>
              </a:spcAft>
              <a:buNone/>
            </a:pPr>
            <a:r>
              <a:rPr lang="en">
                <a:latin typeface="Inconsolata"/>
                <a:ea typeface="Inconsolata"/>
                <a:cs typeface="Inconsolata"/>
                <a:sym typeface="Inconsolata"/>
              </a:rPr>
              <a:t>find</a:t>
            </a:r>
            <a:endParaRPr>
              <a:solidFill>
                <a:srgbClr val="FFFFFF"/>
              </a:solidFill>
              <a:latin typeface="Inconsolata"/>
              <a:ea typeface="Inconsolata"/>
              <a:cs typeface="Inconsolata"/>
              <a:sym typeface="Inconsolata"/>
            </a:endParaRPr>
          </a:p>
        </p:txBody>
      </p:sp>
      <p:sp>
        <p:nvSpPr>
          <p:cNvPr id="3460" name="Google Shape;3460;p202"/>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41</a:t>
            </a:fld>
            <a:endParaRPr sz="60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DCE9FC">
            <a:alpha val="86030"/>
          </a:srgbClr>
        </a:solidFill>
        <a:effectLst/>
      </p:bgPr>
    </p:bg>
    <p:spTree>
      <p:nvGrpSpPr>
        <p:cNvPr id="1" name="Shape 3464"/>
        <p:cNvGrpSpPr/>
        <p:nvPr/>
      </p:nvGrpSpPr>
      <p:grpSpPr>
        <a:xfrm>
          <a:off x="0" y="0"/>
          <a:ext cx="0" cy="0"/>
          <a:chOff x="0" y="0"/>
          <a:chExt cx="0" cy="0"/>
        </a:xfrm>
      </p:grpSpPr>
      <p:sp>
        <p:nvSpPr>
          <p:cNvPr id="3465" name="Google Shape;3465;p203"/>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Demo Review: </a:t>
            </a:r>
            <a:r>
              <a:rPr lang="en" b="1">
                <a:solidFill>
                  <a:srgbClr val="F3F3F3"/>
                </a:solidFill>
                <a:highlight>
                  <a:srgbClr val="434343"/>
                </a:highlight>
                <a:latin typeface="Inconsolata"/>
                <a:ea typeface="Inconsolata"/>
                <a:cs typeface="Inconsolata"/>
                <a:sym typeface="Inconsolata"/>
              </a:rPr>
              <a:t>find</a:t>
            </a:r>
            <a:r>
              <a:rPr lang="en">
                <a:solidFill>
                  <a:schemeClr val="dk1"/>
                </a:solidFill>
                <a:latin typeface="Roboto Light"/>
                <a:ea typeface="Roboto Light"/>
                <a:cs typeface="Roboto Light"/>
                <a:sym typeface="Roboto Light"/>
              </a:rPr>
              <a:t>ing your Way</a:t>
            </a:r>
            <a:r>
              <a:rPr lang="en"/>
              <a:t> </a:t>
            </a:r>
            <a:endParaRPr/>
          </a:p>
        </p:txBody>
      </p:sp>
      <p:sp>
        <p:nvSpPr>
          <p:cNvPr id="3466" name="Google Shape;3466;p203"/>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solidFill>
                  <a:schemeClr val="dk1"/>
                </a:solidFill>
              </a:rPr>
              <a:t>The previous demo covered the following concepts:</a:t>
            </a:r>
            <a:endParaRPr/>
          </a:p>
        </p:txBody>
      </p:sp>
      <p:sp>
        <p:nvSpPr>
          <p:cNvPr id="3467" name="Google Shape;3467;p203"/>
          <p:cNvSpPr txBox="1">
            <a:spLocks noGrp="1"/>
          </p:cNvSpPr>
          <p:nvPr>
            <p:ph type="body" idx="2"/>
          </p:nvPr>
        </p:nvSpPr>
        <p:spPr>
          <a:xfrm>
            <a:off x="175" y="1284250"/>
            <a:ext cx="9144000" cy="3199200"/>
          </a:xfrm>
          <a:prstGeom prst="rect">
            <a:avLst/>
          </a:prstGeom>
        </p:spPr>
        <p:txBody>
          <a:bodyPr spcFirstLastPara="1" wrap="square" lIns="457200" tIns="0" rIns="457200" bIns="914400" anchor="t" anchorCtr="0">
            <a:noAutofit/>
          </a:bodyPr>
          <a:lstStyle/>
          <a:p>
            <a:pPr marL="320040" lvl="0" indent="-205740" algn="l" rtl="0">
              <a:spcBef>
                <a:spcPts val="0"/>
              </a:spcBef>
              <a:spcAft>
                <a:spcPts val="0"/>
              </a:spcAft>
              <a:buSzPts val="1800"/>
              <a:buChar char="●"/>
            </a:pPr>
            <a:r>
              <a:rPr lang="en" sz="1800" b="1">
                <a:latin typeface="Inconsolata"/>
                <a:ea typeface="Inconsolata"/>
                <a:cs typeface="Inconsolata"/>
                <a:sym typeface="Inconsolata"/>
              </a:rPr>
              <a:t>find</a:t>
            </a:r>
            <a:r>
              <a:rPr lang="en" sz="1800"/>
              <a:t>: Command-line command used to locate a file or a directory.</a:t>
            </a:r>
            <a:endParaRPr sz="1800"/>
          </a:p>
          <a:p>
            <a:pPr marL="320040" lvl="0" indent="-205740" algn="l" rtl="0">
              <a:spcBef>
                <a:spcPts val="800"/>
              </a:spcBef>
              <a:spcAft>
                <a:spcPts val="0"/>
              </a:spcAft>
              <a:buSzPts val="1800"/>
              <a:buChar char="●"/>
            </a:pPr>
            <a:r>
              <a:rPr lang="en" sz="1800" b="1">
                <a:latin typeface="Inconsolata"/>
                <a:ea typeface="Inconsolata"/>
                <a:cs typeface="Inconsolata"/>
                <a:sym typeface="Inconsolata"/>
              </a:rPr>
              <a:t>type f</a:t>
            </a:r>
            <a:r>
              <a:rPr lang="en" sz="1800"/>
              <a:t>: An option used to find files.</a:t>
            </a:r>
            <a:endParaRPr sz="1800"/>
          </a:p>
          <a:p>
            <a:pPr marL="320040" lvl="0" indent="-205740" algn="l" rtl="0">
              <a:spcBef>
                <a:spcPts val="800"/>
              </a:spcBef>
              <a:spcAft>
                <a:spcPts val="0"/>
              </a:spcAft>
              <a:buSzPts val="1800"/>
              <a:buChar char="●"/>
            </a:pPr>
            <a:r>
              <a:rPr lang="en" sz="1800" b="1">
                <a:latin typeface="Inconsolata"/>
                <a:ea typeface="Inconsolata"/>
                <a:cs typeface="Inconsolata"/>
                <a:sym typeface="Inconsolata"/>
              </a:rPr>
              <a:t>type d</a:t>
            </a:r>
            <a:r>
              <a:rPr lang="en" sz="1800"/>
              <a:t>: An option used to find directories.</a:t>
            </a:r>
            <a:endParaRPr sz="1800"/>
          </a:p>
          <a:p>
            <a:pPr marL="320040" lvl="0" indent="-205740" algn="l" rtl="0">
              <a:spcBef>
                <a:spcPts val="800"/>
              </a:spcBef>
              <a:spcAft>
                <a:spcPts val="0"/>
              </a:spcAft>
              <a:buSzPts val="1800"/>
              <a:buChar char="●"/>
            </a:pPr>
            <a:r>
              <a:rPr lang="en" sz="1800" b="1">
                <a:latin typeface="Inconsolata"/>
                <a:ea typeface="Inconsolata"/>
                <a:cs typeface="Inconsolata"/>
                <a:sym typeface="Inconsolata"/>
              </a:rPr>
              <a:t>name:</a:t>
            </a:r>
            <a:r>
              <a:rPr lang="en" sz="1800"/>
              <a:t> Additional option used to find specific file of directory names.</a:t>
            </a:r>
            <a:endParaRPr sz="1800"/>
          </a:p>
          <a:p>
            <a:pPr marL="320040" lvl="0" indent="-205740" algn="l" rtl="0">
              <a:spcBef>
                <a:spcPts val="800"/>
              </a:spcBef>
              <a:spcAft>
                <a:spcPts val="800"/>
              </a:spcAft>
              <a:buSzPts val="1800"/>
              <a:buChar char="●"/>
            </a:pPr>
            <a:r>
              <a:rPr lang="en" sz="1800" b="1">
                <a:latin typeface="Inconsolata"/>
                <a:ea typeface="Inconsolata"/>
                <a:cs typeface="Inconsolata"/>
                <a:sym typeface="Inconsolata"/>
              </a:rPr>
              <a:t>iname</a:t>
            </a:r>
            <a:r>
              <a:rPr lang="en" sz="1800"/>
              <a:t>: Additional option used to find case-insensitive names.</a:t>
            </a:r>
            <a:endParaRPr sz="180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471"/>
        <p:cNvGrpSpPr/>
        <p:nvPr/>
      </p:nvGrpSpPr>
      <p:grpSpPr>
        <a:xfrm>
          <a:off x="0" y="0"/>
          <a:ext cx="0" cy="0"/>
          <a:chOff x="0" y="0"/>
          <a:chExt cx="0" cy="0"/>
        </a:xfrm>
      </p:grpSpPr>
      <p:sp>
        <p:nvSpPr>
          <p:cNvPr id="3472" name="Google Shape;3472;p204"/>
          <p:cNvSpPr txBox="1">
            <a:spLocks noGrp="1"/>
          </p:cNvSpPr>
          <p:nvPr>
            <p:ph type="title"/>
          </p:nvPr>
        </p:nvSpPr>
        <p:spPr>
          <a:xfrm>
            <a:off x="-101100" y="4234600"/>
            <a:ext cx="8970300" cy="634500"/>
          </a:xfrm>
          <a:prstGeom prst="rect">
            <a:avLst/>
          </a:prstGeom>
        </p:spPr>
        <p:txBody>
          <a:bodyPr spcFirstLastPara="1" wrap="square" lIns="457200" tIns="9125" rIns="1005825" bIns="0" anchor="t" anchorCtr="0">
            <a:noAutofit/>
          </a:bodyPr>
          <a:lstStyle/>
          <a:p>
            <a:pPr marL="0" lvl="0" indent="0" algn="r" rtl="0">
              <a:spcBef>
                <a:spcPts val="0"/>
              </a:spcBef>
              <a:spcAft>
                <a:spcPts val="0"/>
              </a:spcAft>
              <a:buNone/>
            </a:pPr>
            <a:r>
              <a:rPr lang="en"/>
              <a:t>15 Minutes</a:t>
            </a:r>
            <a:endParaRPr/>
          </a:p>
        </p:txBody>
      </p:sp>
      <p:sp>
        <p:nvSpPr>
          <p:cNvPr id="3473" name="Google Shape;3473;p204"/>
          <p:cNvSpPr txBox="1">
            <a:spLocks noGrp="1"/>
          </p:cNvSpPr>
          <p:nvPr>
            <p:ph type="title" idx="2"/>
          </p:nvPr>
        </p:nvSpPr>
        <p:spPr>
          <a:xfrm>
            <a:off x="273900" y="1042875"/>
            <a:ext cx="8595300" cy="2764200"/>
          </a:xfrm>
          <a:prstGeom prst="rect">
            <a:avLst/>
          </a:prstGeom>
        </p:spPr>
        <p:txBody>
          <a:bodyPr spcFirstLastPara="1" wrap="square" lIns="2560300" tIns="0" rIns="457200" bIns="457200" anchor="t" anchorCtr="0">
            <a:noAutofit/>
          </a:bodyPr>
          <a:lstStyle/>
          <a:p>
            <a:pPr marL="0" lvl="0" indent="0" algn="l" rtl="0">
              <a:lnSpc>
                <a:spcPct val="90000"/>
              </a:lnSpc>
              <a:spcBef>
                <a:spcPts val="0"/>
              </a:spcBef>
              <a:spcAft>
                <a:spcPts val="0"/>
              </a:spcAft>
              <a:buClr>
                <a:schemeClr val="dk1"/>
              </a:buClr>
              <a:buSzPts val="1100"/>
              <a:buFont typeface="Arial"/>
              <a:buNone/>
            </a:pPr>
            <a:r>
              <a:rPr lang="en">
                <a:solidFill>
                  <a:schemeClr val="dk1"/>
                </a:solidFill>
                <a:latin typeface="Roboto Medium"/>
                <a:ea typeface="Roboto Medium"/>
                <a:cs typeface="Roboto Medium"/>
                <a:sym typeface="Roboto Medium"/>
              </a:rPr>
              <a:t>Activity:</a:t>
            </a:r>
            <a:r>
              <a:rPr lang="en">
                <a:solidFill>
                  <a:schemeClr val="dk1"/>
                </a:solidFill>
                <a:latin typeface="Roboto Light"/>
                <a:ea typeface="Roboto Light"/>
                <a:cs typeface="Roboto Light"/>
                <a:sym typeface="Roboto Light"/>
              </a:rPr>
              <a:t> </a:t>
            </a:r>
            <a:r>
              <a:rPr lang="en" b="1">
                <a:solidFill>
                  <a:srgbClr val="F3F3F3"/>
                </a:solidFill>
                <a:highlight>
                  <a:srgbClr val="434343"/>
                </a:highlight>
                <a:latin typeface="Inconsolata"/>
                <a:ea typeface="Inconsolata"/>
                <a:cs typeface="Inconsolata"/>
                <a:sym typeface="Inconsolata"/>
              </a:rPr>
              <a:t>find</a:t>
            </a:r>
            <a:r>
              <a:rPr lang="en">
                <a:solidFill>
                  <a:schemeClr val="dk1"/>
                </a:solidFill>
                <a:latin typeface="Roboto Light"/>
                <a:ea typeface="Roboto Light"/>
                <a:cs typeface="Roboto Light"/>
                <a:sym typeface="Roboto Light"/>
              </a:rPr>
              <a:t>ing Your Way</a:t>
            </a:r>
            <a:endParaRPr sz="1100">
              <a:solidFill>
                <a:schemeClr val="dk1"/>
              </a:solidFill>
              <a:latin typeface="Arial"/>
              <a:ea typeface="Arial"/>
              <a:cs typeface="Arial"/>
              <a:sym typeface="Arial"/>
            </a:endParaRPr>
          </a:p>
          <a:p>
            <a:pPr marL="0" lvl="0" indent="0" algn="l" rtl="0">
              <a:lnSpc>
                <a:spcPct val="115000"/>
              </a:lnSpc>
              <a:spcBef>
                <a:spcPts val="600"/>
              </a:spcBef>
              <a:spcAft>
                <a:spcPts val="800"/>
              </a:spcAft>
              <a:buClr>
                <a:schemeClr val="dk1"/>
              </a:buClr>
              <a:buSzPts val="1100"/>
              <a:buFont typeface="Arial"/>
              <a:buNone/>
            </a:pPr>
            <a:r>
              <a:rPr lang="en" sz="1800">
                <a:solidFill>
                  <a:schemeClr val="dk1"/>
                </a:solidFill>
                <a:latin typeface="Roboto Light"/>
                <a:ea typeface="Roboto Light"/>
                <a:cs typeface="Roboto Light"/>
                <a:sym typeface="Roboto Light"/>
              </a:rPr>
              <a:t>Your manager at Wonka Corp has tasked you with searching through the </a:t>
            </a:r>
            <a:r>
              <a:rPr lang="en" sz="1800"/>
              <a:t>PeanutButtery.net</a:t>
            </a:r>
            <a:r>
              <a:rPr lang="en" sz="1800">
                <a:latin typeface="Roboto Light"/>
                <a:ea typeface="Roboto Light"/>
                <a:cs typeface="Roboto Light"/>
                <a:sym typeface="Roboto Light"/>
              </a:rPr>
              <a:t> </a:t>
            </a:r>
            <a:r>
              <a:rPr lang="en" sz="1800">
                <a:solidFill>
                  <a:schemeClr val="dk1"/>
                </a:solidFill>
                <a:latin typeface="Roboto Light"/>
                <a:ea typeface="Roboto Light"/>
                <a:cs typeface="Roboto Light"/>
                <a:sym typeface="Roboto Light"/>
              </a:rPr>
              <a:t>server’s files and file directories to uncover secret recipes they believe are hidden in the file system.</a:t>
            </a:r>
            <a:endParaRPr sz="1800">
              <a:solidFill>
                <a:srgbClr val="24292E"/>
              </a:solidFill>
              <a:latin typeface="Arial"/>
              <a:ea typeface="Arial"/>
              <a:cs typeface="Arial"/>
              <a:sym typeface="Arial"/>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477"/>
        <p:cNvGrpSpPr/>
        <p:nvPr/>
      </p:nvGrpSpPr>
      <p:grpSpPr>
        <a:xfrm>
          <a:off x="0" y="0"/>
          <a:ext cx="0" cy="0"/>
          <a:chOff x="0" y="0"/>
          <a:chExt cx="0" cy="0"/>
        </a:xfrm>
      </p:grpSpPr>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DCE9FC">
            <a:alpha val="86030"/>
          </a:srgbClr>
        </a:solidFill>
        <a:effectLst/>
      </p:bgPr>
    </p:bg>
    <p:spTree>
      <p:nvGrpSpPr>
        <p:cNvPr id="1" name="Shape 3481"/>
        <p:cNvGrpSpPr/>
        <p:nvPr/>
      </p:nvGrpSpPr>
      <p:grpSpPr>
        <a:xfrm>
          <a:off x="0" y="0"/>
          <a:ext cx="0" cy="0"/>
          <a:chOff x="0" y="0"/>
          <a:chExt cx="0" cy="0"/>
        </a:xfrm>
      </p:grpSpPr>
      <p:sp>
        <p:nvSpPr>
          <p:cNvPr id="3482" name="Google Shape;3482;p206"/>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Activity Review: </a:t>
            </a:r>
            <a:r>
              <a:rPr lang="en" b="1">
                <a:solidFill>
                  <a:srgbClr val="F3F3F3"/>
                </a:solidFill>
                <a:highlight>
                  <a:srgbClr val="434343"/>
                </a:highlight>
                <a:latin typeface="Inconsolata"/>
                <a:ea typeface="Inconsolata"/>
                <a:cs typeface="Inconsolata"/>
                <a:sym typeface="Inconsolata"/>
              </a:rPr>
              <a:t>find</a:t>
            </a:r>
            <a:r>
              <a:rPr lang="en">
                <a:solidFill>
                  <a:schemeClr val="dk1"/>
                </a:solidFill>
                <a:latin typeface="Roboto Light"/>
                <a:ea typeface="Roboto Light"/>
                <a:cs typeface="Roboto Light"/>
                <a:sym typeface="Roboto Light"/>
              </a:rPr>
              <a:t>ing Your Way</a:t>
            </a:r>
            <a:r>
              <a:rPr lang="en">
                <a:solidFill>
                  <a:schemeClr val="dk1"/>
                </a:solidFill>
              </a:rPr>
              <a:t> </a:t>
            </a:r>
            <a:endParaRPr/>
          </a:p>
        </p:txBody>
      </p:sp>
      <p:sp>
        <p:nvSpPr>
          <p:cNvPr id="3483" name="Google Shape;3483;p206"/>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solidFill>
                  <a:schemeClr val="dk1"/>
                </a:solidFill>
              </a:rPr>
              <a:t>This activity required the following steps: </a:t>
            </a:r>
            <a:endParaRPr/>
          </a:p>
        </p:txBody>
      </p:sp>
      <p:sp>
        <p:nvSpPr>
          <p:cNvPr id="3484" name="Google Shape;3484;p206"/>
          <p:cNvSpPr txBox="1">
            <a:spLocks noGrp="1"/>
          </p:cNvSpPr>
          <p:nvPr>
            <p:ph type="body" idx="2"/>
          </p:nvPr>
        </p:nvSpPr>
        <p:spPr>
          <a:xfrm>
            <a:off x="175" y="1284250"/>
            <a:ext cx="9144000" cy="2037300"/>
          </a:xfrm>
          <a:prstGeom prst="rect">
            <a:avLst/>
          </a:prstGeom>
        </p:spPr>
        <p:txBody>
          <a:bodyPr spcFirstLastPara="1" wrap="square" lIns="457200" tIns="0" rIns="457200" bIns="914400" anchor="t" anchorCtr="0">
            <a:noAutofit/>
          </a:bodyPr>
          <a:lstStyle/>
          <a:p>
            <a:pPr marL="320040" lvl="0" indent="-205740" algn="l" rtl="0">
              <a:lnSpc>
                <a:spcPct val="114000"/>
              </a:lnSpc>
              <a:spcBef>
                <a:spcPts val="0"/>
              </a:spcBef>
              <a:spcAft>
                <a:spcPts val="0"/>
              </a:spcAft>
              <a:buSzPts val="1800"/>
              <a:buChar char="●"/>
            </a:pPr>
            <a:r>
              <a:rPr lang="en" sz="1800"/>
              <a:t>Finding directories with a specific directory name.</a:t>
            </a:r>
            <a:endParaRPr sz="1800"/>
          </a:p>
          <a:p>
            <a:pPr marL="320040" lvl="0" indent="-205740" algn="l" rtl="0">
              <a:lnSpc>
                <a:spcPct val="114000"/>
              </a:lnSpc>
              <a:spcBef>
                <a:spcPts val="800"/>
              </a:spcBef>
              <a:spcAft>
                <a:spcPts val="0"/>
              </a:spcAft>
              <a:buSzPts val="1800"/>
              <a:buChar char="●"/>
            </a:pPr>
            <a:r>
              <a:rPr lang="en" sz="1800"/>
              <a:t>Finding files that with case insensitivity.</a:t>
            </a:r>
            <a:endParaRPr sz="1800"/>
          </a:p>
          <a:p>
            <a:pPr marL="320040" lvl="0" indent="-205740" algn="l" rtl="0">
              <a:lnSpc>
                <a:spcPct val="114000"/>
              </a:lnSpc>
              <a:spcBef>
                <a:spcPts val="800"/>
              </a:spcBef>
              <a:spcAft>
                <a:spcPts val="0"/>
              </a:spcAft>
              <a:buSzPts val="1800"/>
              <a:buChar char="●"/>
            </a:pPr>
            <a:r>
              <a:rPr lang="en" sz="1800"/>
              <a:t>Finding files with wildcards.</a:t>
            </a:r>
            <a:endParaRPr sz="1800"/>
          </a:p>
          <a:p>
            <a:pPr marL="320040" lvl="0" indent="-205740" algn="l" rtl="0">
              <a:lnSpc>
                <a:spcPct val="114000"/>
              </a:lnSpc>
              <a:spcBef>
                <a:spcPts val="800"/>
              </a:spcBef>
              <a:spcAft>
                <a:spcPts val="0"/>
              </a:spcAft>
              <a:buSzPts val="1800"/>
              <a:buChar char="●"/>
            </a:pPr>
            <a:r>
              <a:rPr lang="en" sz="1800"/>
              <a:t>Using the </a:t>
            </a:r>
            <a:r>
              <a:rPr lang="en" sz="1800" b="1">
                <a:latin typeface="Inconsolata"/>
                <a:ea typeface="Inconsolata"/>
                <a:cs typeface="Inconsolata"/>
                <a:sym typeface="Inconsolata"/>
              </a:rPr>
              <a:t>find</a:t>
            </a:r>
            <a:r>
              <a:rPr lang="en" sz="1800"/>
              <a:t> command with conditional statements.</a:t>
            </a:r>
            <a:endParaRPr sz="1800"/>
          </a:p>
          <a:p>
            <a:pPr marL="0" lvl="0" indent="0" algn="l" rtl="0">
              <a:spcBef>
                <a:spcPts val="800"/>
              </a:spcBef>
              <a:spcAft>
                <a:spcPts val="800"/>
              </a:spcAft>
              <a:buNone/>
            </a:pPr>
            <a:endParaRPr sz="180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488"/>
        <p:cNvGrpSpPr/>
        <p:nvPr/>
      </p:nvGrpSpPr>
      <p:grpSpPr>
        <a:xfrm>
          <a:off x="0" y="0"/>
          <a:ext cx="0" cy="0"/>
          <a:chOff x="0" y="0"/>
          <a:chExt cx="0" cy="0"/>
        </a:xfrm>
      </p:grpSpPr>
      <p:pic>
        <p:nvPicPr>
          <p:cNvPr id="3489" name="Google Shape;3489;p207"/>
          <p:cNvPicPr preferRelativeResize="0"/>
          <p:nvPr/>
        </p:nvPicPr>
        <p:blipFill rotWithShape="1">
          <a:blip r:embed="rId3">
            <a:alphaModFix/>
          </a:blip>
          <a:srcRect/>
          <a:stretch/>
        </p:blipFill>
        <p:spPr>
          <a:xfrm>
            <a:off x="0" y="0"/>
            <a:ext cx="9143971" cy="5143500"/>
          </a:xfrm>
          <a:prstGeom prst="rect">
            <a:avLst/>
          </a:prstGeom>
          <a:noFill/>
          <a:ln>
            <a:noFill/>
          </a:ln>
        </p:spPr>
      </p:pic>
      <p:pic>
        <p:nvPicPr>
          <p:cNvPr id="3490" name="Google Shape;3490;p207" descr="Clean 15 min timer counting downwards, 5 sec pre-count with beeps and then an alarm after 15 min plus 60 sec overtime.&#10;&#10;If you wish to support this channel you can make donations through PayPal here: (http://www.paypal.me/timetaker). Any amount would be greatly appreciated and help me to keep setting aside time for making new videos.&#10;&#10;I own all rights to both the video and audio files used in all my uploads, and every video is manually self-made from scratch using programs for which I have licenses. Credit and thanks for help creating two CC0 clips for my audio files goes to: TobiasCovers (https://www.youtube.com/tobiascovers) &amp; ryanconway (https://freesound.org/people/ryanconway).&#10;&#10;If you wish to use my video as a Picture-in-Picture complement in your own video, then start by sending me a private message explaining how you want to use it and what kind of video content it is. Most often it will be okay as long as you ask first and then follow a few simple conditions. However neither video nor sound from this copyrighted work may be used without my approval, doing so will be reported without warning." title="15 minute Countdown timer (with alarm)">
            <a:hlinkClick r:id="rId4"/>
          </p:cNvPr>
          <p:cNvPicPr preferRelativeResize="0"/>
          <p:nvPr/>
        </p:nvPicPr>
        <p:blipFill>
          <a:blip r:embed="rId5">
            <a:alphaModFix/>
          </a:blip>
          <a:stretch>
            <a:fillRect/>
          </a:stretch>
        </p:blipFill>
        <p:spPr>
          <a:xfrm>
            <a:off x="225875" y="3386400"/>
            <a:ext cx="2032000" cy="1524000"/>
          </a:xfrm>
          <a:prstGeom prst="rect">
            <a:avLst/>
          </a:prstGeom>
          <a:noFill/>
          <a:ln>
            <a:noFill/>
          </a:ln>
        </p:spPr>
      </p:pic>
      <p:sp>
        <p:nvSpPr>
          <p:cNvPr id="3491" name="Google Shape;3491;p207"/>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46</a:t>
            </a:fld>
            <a:endParaRPr sz="60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495"/>
        <p:cNvGrpSpPr/>
        <p:nvPr/>
      </p:nvGrpSpPr>
      <p:grpSpPr>
        <a:xfrm>
          <a:off x="0" y="0"/>
          <a:ext cx="0" cy="0"/>
          <a:chOff x="0" y="0"/>
          <a:chExt cx="0" cy="0"/>
        </a:xfrm>
      </p:grpSpPr>
      <p:sp>
        <p:nvSpPr>
          <p:cNvPr id="3496" name="Google Shape;3496;p208"/>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Inconsolata"/>
                <a:ea typeface="Inconsolata"/>
                <a:cs typeface="Inconsolata"/>
                <a:sym typeface="Inconsolata"/>
              </a:rPr>
              <a:t>grep</a:t>
            </a:r>
            <a:r>
              <a:rPr lang="en"/>
              <a:t> </a:t>
            </a:r>
            <a:endParaRPr/>
          </a:p>
        </p:txBody>
      </p:sp>
      <p:sp>
        <p:nvSpPr>
          <p:cNvPr id="3497" name="Google Shape;3497;p208"/>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47</a:t>
            </a:fld>
            <a:endParaRPr sz="60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501"/>
        <p:cNvGrpSpPr/>
        <p:nvPr/>
      </p:nvGrpSpPr>
      <p:grpSpPr>
        <a:xfrm>
          <a:off x="0" y="0"/>
          <a:ext cx="0" cy="0"/>
          <a:chOff x="0" y="0"/>
          <a:chExt cx="0" cy="0"/>
        </a:xfrm>
      </p:grpSpPr>
      <p:sp>
        <p:nvSpPr>
          <p:cNvPr id="3502" name="Google Shape;3502;p209"/>
          <p:cNvSpPr/>
          <p:nvPr/>
        </p:nvSpPr>
        <p:spPr>
          <a:xfrm>
            <a:off x="-12300" y="0"/>
            <a:ext cx="9168900" cy="5143500"/>
          </a:xfrm>
          <a:prstGeom prst="rect">
            <a:avLst/>
          </a:prstGeom>
          <a:solidFill>
            <a:srgbClr val="2347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503" name="Google Shape;3503;p209"/>
          <p:cNvPicPr preferRelativeResize="0"/>
          <p:nvPr/>
        </p:nvPicPr>
        <p:blipFill rotWithShape="1">
          <a:blip r:embed="rId3">
            <a:alphaModFix/>
          </a:blip>
          <a:srcRect l="-37922" t="920" r="4250" b="-919"/>
          <a:stretch/>
        </p:blipFill>
        <p:spPr>
          <a:xfrm>
            <a:off x="-24725" y="0"/>
            <a:ext cx="9168925" cy="5143500"/>
          </a:xfrm>
          <a:prstGeom prst="rect">
            <a:avLst/>
          </a:prstGeom>
          <a:noFill/>
          <a:ln>
            <a:noFill/>
          </a:ln>
        </p:spPr>
      </p:pic>
      <p:sp>
        <p:nvSpPr>
          <p:cNvPr id="3504" name="Google Shape;3504;p209"/>
          <p:cNvSpPr/>
          <p:nvPr/>
        </p:nvSpPr>
        <p:spPr>
          <a:xfrm>
            <a:off x="-24725" y="0"/>
            <a:ext cx="3878400" cy="5143500"/>
          </a:xfrm>
          <a:prstGeom prst="rect">
            <a:avLst/>
          </a:prstGeom>
          <a:solidFill>
            <a:srgbClr val="32C9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209"/>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Limitations of </a:t>
            </a:r>
            <a:r>
              <a:rPr lang="en">
                <a:latin typeface="Inconsolata"/>
                <a:ea typeface="Inconsolata"/>
                <a:cs typeface="Inconsolata"/>
                <a:sym typeface="Inconsolata"/>
              </a:rPr>
              <a:t>find</a:t>
            </a:r>
            <a:endParaRPr>
              <a:latin typeface="Inconsolata"/>
              <a:ea typeface="Inconsolata"/>
              <a:cs typeface="Inconsolata"/>
              <a:sym typeface="Inconsolata"/>
            </a:endParaRPr>
          </a:p>
        </p:txBody>
      </p:sp>
      <p:sp>
        <p:nvSpPr>
          <p:cNvPr id="3506" name="Google Shape;3506;p209"/>
          <p:cNvSpPr txBox="1">
            <a:spLocks noGrp="1"/>
          </p:cNvSpPr>
          <p:nvPr>
            <p:ph type="subTitle" idx="1"/>
          </p:nvPr>
        </p:nvSpPr>
        <p:spPr>
          <a:xfrm>
            <a:off x="0" y="675975"/>
            <a:ext cx="4190100" cy="10716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The </a:t>
            </a:r>
            <a:r>
              <a:rPr lang="en" b="1">
                <a:latin typeface="Inconsolata"/>
                <a:ea typeface="Inconsolata"/>
                <a:cs typeface="Inconsolata"/>
                <a:sym typeface="Inconsolata"/>
              </a:rPr>
              <a:t>find</a:t>
            </a:r>
            <a:r>
              <a:rPr lang="en"/>
              <a:t> command only searches for the names of </a:t>
            </a:r>
            <a:br>
              <a:rPr lang="en"/>
            </a:br>
            <a:r>
              <a:rPr lang="en"/>
              <a:t>files, </a:t>
            </a:r>
            <a:r>
              <a:rPr lang="en" i="1"/>
              <a:t>not </a:t>
            </a:r>
            <a:r>
              <a:rPr lang="en"/>
              <a:t>the contents within. </a:t>
            </a:r>
            <a:endParaRPr/>
          </a:p>
        </p:txBody>
      </p:sp>
      <p:sp>
        <p:nvSpPr>
          <p:cNvPr id="3507" name="Google Shape;3507;p209"/>
          <p:cNvSpPr txBox="1">
            <a:spLocks noGrp="1"/>
          </p:cNvSpPr>
          <p:nvPr>
            <p:ph type="body" idx="3"/>
          </p:nvPr>
        </p:nvSpPr>
        <p:spPr>
          <a:xfrm>
            <a:off x="175" y="1826925"/>
            <a:ext cx="3853500" cy="3079500"/>
          </a:xfrm>
          <a:prstGeom prst="rect">
            <a:avLst/>
          </a:prstGeom>
        </p:spPr>
        <p:txBody>
          <a:bodyPr spcFirstLastPara="1" wrap="square" lIns="457200" tIns="0" rIns="457200" bIns="914400" anchor="t" anchorCtr="0">
            <a:noAutofit/>
          </a:bodyPr>
          <a:lstStyle/>
          <a:p>
            <a:pPr marL="0" lvl="0" indent="0" algn="l" rtl="0">
              <a:spcBef>
                <a:spcPts val="0"/>
              </a:spcBef>
              <a:spcAft>
                <a:spcPts val="0"/>
              </a:spcAft>
              <a:buClr>
                <a:schemeClr val="dk1"/>
              </a:buClr>
              <a:buSzPts val="1100"/>
              <a:buFont typeface="Arial"/>
              <a:buNone/>
            </a:pPr>
            <a:r>
              <a:rPr lang="en"/>
              <a:t>However, security professionals </a:t>
            </a:r>
            <a:br>
              <a:rPr lang="en"/>
            </a:br>
            <a:r>
              <a:rPr lang="en"/>
              <a:t>are often tasked with searching for </a:t>
            </a:r>
            <a:br>
              <a:rPr lang="en"/>
            </a:br>
            <a:r>
              <a:rPr lang="en"/>
              <a:t>specific data inside a file.</a:t>
            </a:r>
            <a:endParaRPr/>
          </a:p>
          <a:p>
            <a:pPr marL="320040" lvl="0" indent="-180340" algn="l" rtl="0">
              <a:spcBef>
                <a:spcPts val="800"/>
              </a:spcBef>
              <a:spcAft>
                <a:spcPts val="0"/>
              </a:spcAft>
              <a:buSzPts val="1400"/>
              <a:buChar char="●"/>
            </a:pPr>
            <a:r>
              <a:rPr lang="en"/>
              <a:t>For example, you might be asked to check if a specific user logged in on a specific day. </a:t>
            </a:r>
            <a:endParaRPr/>
          </a:p>
          <a:p>
            <a:pPr marL="342900" lvl="0" indent="0" algn="l" rtl="0">
              <a:spcBef>
                <a:spcPts val="800"/>
              </a:spcBef>
              <a:spcAft>
                <a:spcPts val="0"/>
              </a:spcAft>
              <a:buNone/>
            </a:pPr>
            <a:r>
              <a:rPr lang="en"/>
              <a:t>You would first find the access log file for that day and then need to verify if that user appeared in the log file.</a:t>
            </a:r>
            <a:endParaRPr/>
          </a:p>
          <a:p>
            <a:pPr marL="0" lvl="0" indent="0" algn="l" rtl="0">
              <a:spcBef>
                <a:spcPts val="800"/>
              </a:spcBef>
              <a:spcAft>
                <a:spcPts val="800"/>
              </a:spcAft>
              <a:buNone/>
            </a:pPr>
            <a:endParaRPr/>
          </a:p>
        </p:txBody>
      </p:sp>
      <p:sp>
        <p:nvSpPr>
          <p:cNvPr id="3508" name="Google Shape;3508;p209"/>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solidFill>
                  <a:srgbClr val="FFFFFF"/>
                </a:solidFill>
              </a:rPr>
              <a:t>48</a:t>
            </a:fld>
            <a:endParaRPr sz="600">
              <a:solidFill>
                <a:srgbClr val="FFFFFF"/>
              </a:solidFill>
            </a:endParaRPr>
          </a:p>
        </p:txBody>
      </p:sp>
      <p:cxnSp>
        <p:nvCxnSpPr>
          <p:cNvPr id="3509" name="Google Shape;3509;p209"/>
          <p:cNvCxnSpPr/>
          <p:nvPr/>
        </p:nvCxnSpPr>
        <p:spPr>
          <a:xfrm>
            <a:off x="274375" y="640080"/>
            <a:ext cx="3239100" cy="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3513"/>
        <p:cNvGrpSpPr/>
        <p:nvPr/>
      </p:nvGrpSpPr>
      <p:grpSpPr>
        <a:xfrm>
          <a:off x="0" y="0"/>
          <a:ext cx="0" cy="0"/>
          <a:chOff x="0" y="0"/>
          <a:chExt cx="0" cy="0"/>
        </a:xfrm>
      </p:grpSpPr>
      <p:sp>
        <p:nvSpPr>
          <p:cNvPr id="3514" name="Google Shape;3514;p21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b="1">
                <a:latin typeface="Inconsolata"/>
                <a:ea typeface="Inconsolata"/>
                <a:cs typeface="Inconsolata"/>
                <a:sym typeface="Inconsolata"/>
              </a:rPr>
              <a:t>grep</a:t>
            </a:r>
            <a:endParaRPr b="1">
              <a:latin typeface="Inconsolata"/>
              <a:ea typeface="Inconsolata"/>
              <a:cs typeface="Inconsolata"/>
              <a:sym typeface="Inconsolata"/>
            </a:endParaRPr>
          </a:p>
        </p:txBody>
      </p:sp>
      <p:sp>
        <p:nvSpPr>
          <p:cNvPr id="3515" name="Google Shape;3515;p210"/>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We’ve used preview commands such as </a:t>
            </a:r>
            <a:r>
              <a:rPr lang="en" b="1">
                <a:latin typeface="Inconsolata"/>
                <a:ea typeface="Inconsolata"/>
                <a:cs typeface="Inconsolata"/>
                <a:sym typeface="Inconsolata"/>
              </a:rPr>
              <a:t>head</a:t>
            </a:r>
            <a:r>
              <a:rPr lang="en"/>
              <a:t>,</a:t>
            </a:r>
            <a:r>
              <a:rPr lang="en">
                <a:latin typeface="Inconsolata"/>
                <a:ea typeface="Inconsolata"/>
                <a:cs typeface="Inconsolata"/>
                <a:sym typeface="Inconsolata"/>
              </a:rPr>
              <a:t> </a:t>
            </a:r>
            <a:r>
              <a:rPr lang="en" b="1">
                <a:latin typeface="Inconsolata"/>
                <a:ea typeface="Inconsolata"/>
                <a:cs typeface="Inconsolata"/>
                <a:sym typeface="Inconsolata"/>
              </a:rPr>
              <a:t>more</a:t>
            </a:r>
            <a:r>
              <a:rPr lang="en"/>
              <a:t>,</a:t>
            </a:r>
            <a:r>
              <a:rPr lang="en">
                <a:latin typeface="Inconsolata"/>
                <a:ea typeface="Inconsolata"/>
                <a:cs typeface="Inconsolata"/>
                <a:sym typeface="Inconsolata"/>
              </a:rPr>
              <a:t> </a:t>
            </a:r>
            <a:r>
              <a:rPr lang="en" b="1">
                <a:latin typeface="Inconsolata"/>
                <a:ea typeface="Inconsolata"/>
                <a:cs typeface="Inconsolata"/>
                <a:sym typeface="Inconsolata"/>
              </a:rPr>
              <a:t>tail</a:t>
            </a:r>
            <a:r>
              <a:rPr lang="en"/>
              <a:t> and </a:t>
            </a:r>
            <a:r>
              <a:rPr lang="en" b="1">
                <a:latin typeface="Inconsolata"/>
                <a:ea typeface="Inconsolata"/>
                <a:cs typeface="Inconsolata"/>
                <a:sym typeface="Inconsolata"/>
              </a:rPr>
              <a:t>less</a:t>
            </a:r>
            <a:r>
              <a:rPr lang="en"/>
              <a:t> to view the contents of a file. But these commands are limiting. </a:t>
            </a:r>
            <a:endParaRPr/>
          </a:p>
        </p:txBody>
      </p:sp>
      <p:sp>
        <p:nvSpPr>
          <p:cNvPr id="3516" name="Google Shape;3516;p210"/>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49</a:t>
            </a:fld>
            <a:endParaRPr sz="600"/>
          </a:p>
        </p:txBody>
      </p:sp>
      <p:sp>
        <p:nvSpPr>
          <p:cNvPr id="3517" name="Google Shape;3517;p210"/>
          <p:cNvSpPr/>
          <p:nvPr/>
        </p:nvSpPr>
        <p:spPr>
          <a:xfrm>
            <a:off x="1323128" y="1840825"/>
            <a:ext cx="7355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210"/>
          <p:cNvSpPr txBox="1">
            <a:spLocks noGrp="1"/>
          </p:cNvSpPr>
          <p:nvPr>
            <p:ph type="subTitle" idx="1"/>
          </p:nvPr>
        </p:nvSpPr>
        <p:spPr>
          <a:xfrm>
            <a:off x="12225" y="1860000"/>
            <a:ext cx="86904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Clr>
                <a:schemeClr val="dk1"/>
              </a:buClr>
              <a:buSzPts val="1100"/>
              <a:buFont typeface="Arial"/>
              <a:buNone/>
            </a:pPr>
            <a:r>
              <a:rPr lang="en">
                <a:solidFill>
                  <a:schemeClr val="dk1"/>
                </a:solidFill>
                <a:latin typeface="Roboto"/>
                <a:ea typeface="Roboto"/>
                <a:cs typeface="Roboto"/>
                <a:sym typeface="Roboto"/>
              </a:rPr>
              <a:t>Large files take a lot of time to scan for data.</a:t>
            </a:r>
            <a:endParaRPr/>
          </a:p>
        </p:txBody>
      </p:sp>
      <p:sp>
        <p:nvSpPr>
          <p:cNvPr id="3519" name="Google Shape;3519;p210"/>
          <p:cNvSpPr/>
          <p:nvPr/>
        </p:nvSpPr>
        <p:spPr>
          <a:xfrm>
            <a:off x="1352550" y="2693125"/>
            <a:ext cx="7355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210"/>
          <p:cNvSpPr/>
          <p:nvPr/>
        </p:nvSpPr>
        <p:spPr>
          <a:xfrm>
            <a:off x="1323128" y="3535850"/>
            <a:ext cx="7355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210"/>
          <p:cNvSpPr txBox="1">
            <a:spLocks noGrp="1"/>
          </p:cNvSpPr>
          <p:nvPr>
            <p:ph type="subTitle" idx="2"/>
          </p:nvPr>
        </p:nvSpPr>
        <p:spPr>
          <a:xfrm>
            <a:off x="-12225" y="2695550"/>
            <a:ext cx="86904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Clr>
                <a:schemeClr val="dk1"/>
              </a:buClr>
              <a:buSzPts val="1100"/>
              <a:buFont typeface="Arial"/>
              <a:buNone/>
            </a:pPr>
            <a:r>
              <a:rPr lang="en">
                <a:solidFill>
                  <a:schemeClr val="dk1"/>
                </a:solidFill>
                <a:latin typeface="Roboto"/>
                <a:ea typeface="Roboto"/>
                <a:cs typeface="Roboto"/>
                <a:sym typeface="Roboto"/>
              </a:rPr>
              <a:t> If you have more than one file to scan, it can take a lot of time to preview all of them.</a:t>
            </a:r>
            <a:endParaRPr>
              <a:solidFill>
                <a:schemeClr val="dk1"/>
              </a:solidFill>
              <a:latin typeface="Roboto"/>
              <a:ea typeface="Roboto"/>
              <a:cs typeface="Roboto"/>
              <a:sym typeface="Roboto"/>
            </a:endParaRPr>
          </a:p>
        </p:txBody>
      </p:sp>
      <p:sp>
        <p:nvSpPr>
          <p:cNvPr id="3522" name="Google Shape;3522;p210"/>
          <p:cNvSpPr txBox="1">
            <a:spLocks noGrp="1"/>
          </p:cNvSpPr>
          <p:nvPr>
            <p:ph type="subTitle" idx="3"/>
          </p:nvPr>
        </p:nvSpPr>
        <p:spPr>
          <a:xfrm>
            <a:off x="0" y="3538275"/>
            <a:ext cx="81351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a:solidFill>
                  <a:schemeClr val="dk1"/>
                </a:solidFill>
                <a:latin typeface="Roboto"/>
                <a:ea typeface="Roboto"/>
                <a:cs typeface="Roboto"/>
                <a:sym typeface="Roboto"/>
              </a:rPr>
              <a:t>Manually previewing and scanning files invites human error. </a:t>
            </a:r>
            <a:endParaRPr/>
          </a:p>
        </p:txBody>
      </p:sp>
      <p:pic>
        <p:nvPicPr>
          <p:cNvPr id="3523" name="Google Shape;3523;p210"/>
          <p:cNvPicPr preferRelativeResize="0"/>
          <p:nvPr/>
        </p:nvPicPr>
        <p:blipFill rotWithShape="1">
          <a:blip r:embed="rId3">
            <a:alphaModFix/>
          </a:blip>
          <a:srcRect t="1774" b="1765"/>
          <a:stretch/>
        </p:blipFill>
        <p:spPr>
          <a:xfrm>
            <a:off x="429768" y="1864811"/>
            <a:ext cx="785567" cy="606900"/>
          </a:xfrm>
          <a:prstGeom prst="rect">
            <a:avLst/>
          </a:prstGeom>
          <a:noFill/>
          <a:ln>
            <a:noFill/>
          </a:ln>
        </p:spPr>
      </p:pic>
      <p:pic>
        <p:nvPicPr>
          <p:cNvPr id="3524" name="Google Shape;3524;p210"/>
          <p:cNvPicPr preferRelativeResize="0"/>
          <p:nvPr/>
        </p:nvPicPr>
        <p:blipFill rotWithShape="1">
          <a:blip r:embed="rId3">
            <a:alphaModFix/>
          </a:blip>
          <a:srcRect t="1774" b="1765"/>
          <a:stretch/>
        </p:blipFill>
        <p:spPr>
          <a:xfrm>
            <a:off x="429768" y="2689098"/>
            <a:ext cx="785566" cy="606900"/>
          </a:xfrm>
          <a:prstGeom prst="rect">
            <a:avLst/>
          </a:prstGeom>
          <a:noFill/>
          <a:ln>
            <a:noFill/>
          </a:ln>
        </p:spPr>
      </p:pic>
      <p:pic>
        <p:nvPicPr>
          <p:cNvPr id="3525" name="Google Shape;3525;p210"/>
          <p:cNvPicPr preferRelativeResize="0"/>
          <p:nvPr/>
        </p:nvPicPr>
        <p:blipFill rotWithShape="1">
          <a:blip r:embed="rId3">
            <a:alphaModFix/>
          </a:blip>
          <a:srcRect t="1774" b="1765"/>
          <a:stretch/>
        </p:blipFill>
        <p:spPr>
          <a:xfrm>
            <a:off x="429768" y="3518198"/>
            <a:ext cx="785566" cy="6069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rgbClr val="9EAFB8">
                <a:alpha val="31764"/>
              </a:srgbClr>
            </a:gs>
            <a:gs pos="100000">
              <a:srgbClr val="8F9A9F"/>
            </a:gs>
          </a:gsLst>
          <a:path path="circle">
            <a:fillToRect l="50000" t="50000" r="50000" b="50000"/>
          </a:path>
          <a:tileRect/>
        </a:gradFill>
        <a:effectLst/>
      </p:bgPr>
    </p:bg>
    <p:spTree>
      <p:nvGrpSpPr>
        <p:cNvPr id="1" name="Shape 3106"/>
        <p:cNvGrpSpPr/>
        <p:nvPr/>
      </p:nvGrpSpPr>
      <p:grpSpPr>
        <a:xfrm>
          <a:off x="0" y="0"/>
          <a:ext cx="0" cy="0"/>
          <a:chOff x="0" y="0"/>
          <a:chExt cx="0" cy="0"/>
        </a:xfrm>
      </p:grpSpPr>
      <p:sp>
        <p:nvSpPr>
          <p:cNvPr id="3107" name="Google Shape;3107;p162"/>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Terminal Review</a:t>
            </a:r>
            <a:endParaRPr/>
          </a:p>
        </p:txBody>
      </p:sp>
      <p:sp>
        <p:nvSpPr>
          <p:cNvPr id="3108" name="Google Shape;3108;p162"/>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Commands for making and removing files and directories:</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graphicFrame>
        <p:nvGraphicFramePr>
          <p:cNvPr id="3109" name="Google Shape;3109;p162"/>
          <p:cNvGraphicFramePr/>
          <p:nvPr/>
        </p:nvGraphicFramePr>
        <p:xfrm>
          <a:off x="441000" y="1248913"/>
          <a:ext cx="7730100" cy="1828680"/>
        </p:xfrm>
        <a:graphic>
          <a:graphicData uri="http://schemas.openxmlformats.org/drawingml/2006/table">
            <a:tbl>
              <a:tblPr>
                <a:noFill/>
                <a:tableStyleId>{7D19D3D5-F190-43F3-B220-C6D02D7BD452}</a:tableStyleId>
              </a:tblPr>
              <a:tblGrid>
                <a:gridCol w="1392975">
                  <a:extLst>
                    <a:ext uri="{9D8B030D-6E8A-4147-A177-3AD203B41FA5}">
                      <a16:colId xmlns:a16="http://schemas.microsoft.com/office/drawing/2014/main" val="20000"/>
                    </a:ext>
                  </a:extLst>
                </a:gridCol>
                <a:gridCol w="6337125">
                  <a:extLst>
                    <a:ext uri="{9D8B030D-6E8A-4147-A177-3AD203B41FA5}">
                      <a16:colId xmlns:a16="http://schemas.microsoft.com/office/drawing/2014/main" val="20001"/>
                    </a:ext>
                  </a:extLst>
                </a:gridCol>
              </a:tblGrid>
              <a:tr h="432450">
                <a:tc>
                  <a:txBody>
                    <a:bodyPr/>
                    <a:lstStyle/>
                    <a:p>
                      <a:pPr marL="0" lvl="0" indent="0" algn="r" rtl="0">
                        <a:spcBef>
                          <a:spcPts val="0"/>
                        </a:spcBef>
                        <a:spcAft>
                          <a:spcPts val="0"/>
                        </a:spcAft>
                        <a:buNone/>
                      </a:pPr>
                      <a:r>
                        <a:rPr lang="en" sz="1800" b="1">
                          <a:solidFill>
                            <a:srgbClr val="3BE73B"/>
                          </a:solidFill>
                          <a:latin typeface="Inconsolata"/>
                          <a:ea typeface="Inconsolata"/>
                          <a:cs typeface="Inconsolata"/>
                          <a:sym typeface="Inconsolata"/>
                        </a:rPr>
                        <a:t>mkdir </a:t>
                      </a:r>
                      <a:endParaRPr sz="1800" b="1">
                        <a:solidFill>
                          <a:srgbClr val="3BE73B"/>
                        </a:solidFill>
                        <a:latin typeface="Inconsolata"/>
                        <a:ea typeface="Inconsolata"/>
                        <a:cs typeface="Inconsolata"/>
                        <a:sym typeface="Inconsolata"/>
                      </a:endParaRPr>
                    </a:p>
                  </a:txBody>
                  <a:tcPr marL="182875" marR="182875" marT="91425" marB="91425">
                    <a:solidFill>
                      <a:srgbClr val="000000"/>
                    </a:solidFill>
                  </a:tcPr>
                </a:tc>
                <a:tc>
                  <a:txBody>
                    <a:bodyPr/>
                    <a:lstStyle/>
                    <a:p>
                      <a:pPr marL="0" lvl="0" indent="0" algn="l" rtl="0">
                        <a:spcBef>
                          <a:spcPts val="0"/>
                        </a:spcBef>
                        <a:spcAft>
                          <a:spcPts val="0"/>
                        </a:spcAft>
                        <a:buNone/>
                      </a:pPr>
                      <a:endParaRPr sz="1800"/>
                    </a:p>
                  </a:txBody>
                  <a:tcPr marL="182875" marR="182875" marT="91425" marB="91425">
                    <a:solidFill>
                      <a:srgbClr val="EFEFEF"/>
                    </a:solidFill>
                  </a:tcPr>
                </a:tc>
                <a:extLst>
                  <a:ext uri="{0D108BD9-81ED-4DB2-BD59-A6C34878D82A}">
                    <a16:rowId xmlns:a16="http://schemas.microsoft.com/office/drawing/2014/main" val="10000"/>
                  </a:ext>
                </a:extLst>
              </a:tr>
              <a:tr h="432450">
                <a:tc>
                  <a:txBody>
                    <a:bodyPr/>
                    <a:lstStyle/>
                    <a:p>
                      <a:pPr marL="0" lvl="0" indent="0" algn="r" rtl="0">
                        <a:spcBef>
                          <a:spcPts val="0"/>
                        </a:spcBef>
                        <a:spcAft>
                          <a:spcPts val="0"/>
                        </a:spcAft>
                        <a:buNone/>
                      </a:pPr>
                      <a:r>
                        <a:rPr lang="en" sz="1800" b="1">
                          <a:solidFill>
                            <a:srgbClr val="3BE73B"/>
                          </a:solidFill>
                          <a:latin typeface="Inconsolata"/>
                          <a:ea typeface="Inconsolata"/>
                          <a:cs typeface="Inconsolata"/>
                          <a:sym typeface="Inconsolata"/>
                        </a:rPr>
                        <a:t>rmdir</a:t>
                      </a:r>
                      <a:endParaRPr sz="1800" b="1">
                        <a:solidFill>
                          <a:srgbClr val="3BE73B"/>
                        </a:solidFill>
                        <a:latin typeface="Inconsolata"/>
                        <a:ea typeface="Inconsolata"/>
                        <a:cs typeface="Inconsolata"/>
                        <a:sym typeface="Inconsolata"/>
                      </a:endParaRPr>
                    </a:p>
                  </a:txBody>
                  <a:tcPr marL="182875" marR="182875" marT="91425" marB="91425">
                    <a:solidFill>
                      <a:srgbClr val="000000"/>
                    </a:solidFill>
                  </a:tcPr>
                </a:tc>
                <a:tc>
                  <a:txBody>
                    <a:bodyPr/>
                    <a:lstStyle/>
                    <a:p>
                      <a:pPr marL="0" lvl="0" indent="0" algn="l" rtl="0">
                        <a:spcBef>
                          <a:spcPts val="0"/>
                        </a:spcBef>
                        <a:spcAft>
                          <a:spcPts val="0"/>
                        </a:spcAft>
                        <a:buNone/>
                      </a:pPr>
                      <a:endParaRPr sz="1800"/>
                    </a:p>
                  </a:txBody>
                  <a:tcPr marL="182875" marR="182875" marT="91425" marB="91425">
                    <a:solidFill>
                      <a:srgbClr val="FFFFFF"/>
                    </a:solidFill>
                  </a:tcPr>
                </a:tc>
                <a:extLst>
                  <a:ext uri="{0D108BD9-81ED-4DB2-BD59-A6C34878D82A}">
                    <a16:rowId xmlns:a16="http://schemas.microsoft.com/office/drawing/2014/main" val="10001"/>
                  </a:ext>
                </a:extLst>
              </a:tr>
              <a:tr h="432450">
                <a:tc>
                  <a:txBody>
                    <a:bodyPr/>
                    <a:lstStyle/>
                    <a:p>
                      <a:pPr marL="0" lvl="0" indent="0" algn="r" rtl="0">
                        <a:spcBef>
                          <a:spcPts val="0"/>
                        </a:spcBef>
                        <a:spcAft>
                          <a:spcPts val="0"/>
                        </a:spcAft>
                        <a:buNone/>
                      </a:pPr>
                      <a:r>
                        <a:rPr lang="en" sz="1800" b="1">
                          <a:solidFill>
                            <a:srgbClr val="3BE73B"/>
                          </a:solidFill>
                          <a:latin typeface="Inconsolata"/>
                          <a:ea typeface="Inconsolata"/>
                          <a:cs typeface="Inconsolata"/>
                          <a:sym typeface="Inconsolata"/>
                        </a:rPr>
                        <a:t>touch</a:t>
                      </a:r>
                      <a:endParaRPr sz="1800" b="1">
                        <a:solidFill>
                          <a:srgbClr val="3BE73B"/>
                        </a:solidFill>
                        <a:latin typeface="Inconsolata"/>
                        <a:ea typeface="Inconsolata"/>
                        <a:cs typeface="Inconsolata"/>
                        <a:sym typeface="Inconsolata"/>
                      </a:endParaRPr>
                    </a:p>
                  </a:txBody>
                  <a:tcPr marL="182875" marR="182875" marT="91425" marB="91425">
                    <a:solidFill>
                      <a:srgbClr val="000000"/>
                    </a:solidFill>
                  </a:tcPr>
                </a:tc>
                <a:tc>
                  <a:txBody>
                    <a:bodyPr/>
                    <a:lstStyle/>
                    <a:p>
                      <a:pPr marL="0" lvl="0" indent="0" algn="l" rtl="0">
                        <a:spcBef>
                          <a:spcPts val="0"/>
                        </a:spcBef>
                        <a:spcAft>
                          <a:spcPts val="0"/>
                        </a:spcAft>
                        <a:buNone/>
                      </a:pPr>
                      <a:endParaRPr sz="1800"/>
                    </a:p>
                  </a:txBody>
                  <a:tcPr marL="182875" marR="182875" marT="91425" marB="91425">
                    <a:solidFill>
                      <a:srgbClr val="EFEFEF"/>
                    </a:solidFill>
                  </a:tcPr>
                </a:tc>
                <a:extLst>
                  <a:ext uri="{0D108BD9-81ED-4DB2-BD59-A6C34878D82A}">
                    <a16:rowId xmlns:a16="http://schemas.microsoft.com/office/drawing/2014/main" val="10002"/>
                  </a:ext>
                </a:extLst>
              </a:tr>
              <a:tr h="432450">
                <a:tc>
                  <a:txBody>
                    <a:bodyPr/>
                    <a:lstStyle/>
                    <a:p>
                      <a:pPr marL="0" lvl="0" indent="0" algn="r" rtl="0">
                        <a:spcBef>
                          <a:spcPts val="0"/>
                        </a:spcBef>
                        <a:spcAft>
                          <a:spcPts val="0"/>
                        </a:spcAft>
                        <a:buNone/>
                      </a:pPr>
                      <a:r>
                        <a:rPr lang="en" sz="1800" b="1">
                          <a:solidFill>
                            <a:srgbClr val="3BE73B"/>
                          </a:solidFill>
                          <a:latin typeface="Inconsolata"/>
                          <a:ea typeface="Inconsolata"/>
                          <a:cs typeface="Inconsolata"/>
                          <a:sym typeface="Inconsolata"/>
                        </a:rPr>
                        <a:t>rm</a:t>
                      </a:r>
                      <a:endParaRPr sz="1800" b="1">
                        <a:solidFill>
                          <a:srgbClr val="3BE73B"/>
                        </a:solidFill>
                        <a:latin typeface="Inconsolata"/>
                        <a:ea typeface="Inconsolata"/>
                        <a:cs typeface="Inconsolata"/>
                        <a:sym typeface="Inconsolata"/>
                      </a:endParaRPr>
                    </a:p>
                  </a:txBody>
                  <a:tcPr marL="182875" marR="182875" marT="91425" marB="91425">
                    <a:solidFill>
                      <a:srgbClr val="000000"/>
                    </a:solidFill>
                  </a:tcPr>
                </a:tc>
                <a:tc>
                  <a:txBody>
                    <a:bodyPr/>
                    <a:lstStyle/>
                    <a:p>
                      <a:pPr marL="0" lvl="0" indent="0" algn="l" rtl="0">
                        <a:spcBef>
                          <a:spcPts val="0"/>
                        </a:spcBef>
                        <a:spcAft>
                          <a:spcPts val="0"/>
                        </a:spcAft>
                        <a:buNone/>
                      </a:pPr>
                      <a:endParaRPr sz="1800"/>
                    </a:p>
                  </a:txBody>
                  <a:tcPr marL="182875" marR="182875" marT="91425" marB="91425">
                    <a:solidFill>
                      <a:srgbClr val="FFFFFF"/>
                    </a:solidFill>
                  </a:tcPr>
                </a:tc>
                <a:extLst>
                  <a:ext uri="{0D108BD9-81ED-4DB2-BD59-A6C34878D82A}">
                    <a16:rowId xmlns:a16="http://schemas.microsoft.com/office/drawing/2014/main" val="10003"/>
                  </a:ext>
                </a:extLst>
              </a:tr>
            </a:tbl>
          </a:graphicData>
        </a:graphic>
      </p:graphicFrame>
      <p:sp>
        <p:nvSpPr>
          <p:cNvPr id="3110" name="Google Shape;3110;p162"/>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5</a:t>
            </a:fld>
            <a:endParaRPr sz="60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3529"/>
        <p:cNvGrpSpPr/>
        <p:nvPr/>
      </p:nvGrpSpPr>
      <p:grpSpPr>
        <a:xfrm>
          <a:off x="0" y="0"/>
          <a:ext cx="0" cy="0"/>
          <a:chOff x="0" y="0"/>
          <a:chExt cx="0" cy="0"/>
        </a:xfrm>
      </p:grpSpPr>
      <p:sp>
        <p:nvSpPr>
          <p:cNvPr id="3530" name="Google Shape;3530;p211"/>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b="1">
                <a:latin typeface="Inconsolata"/>
                <a:ea typeface="Inconsolata"/>
                <a:cs typeface="Inconsolata"/>
                <a:sym typeface="Inconsolata"/>
              </a:rPr>
              <a:t>grep</a:t>
            </a:r>
            <a:r>
              <a:rPr lang="en"/>
              <a:t> </a:t>
            </a:r>
            <a:endParaRPr/>
          </a:p>
        </p:txBody>
      </p:sp>
      <p:sp>
        <p:nvSpPr>
          <p:cNvPr id="3531" name="Google Shape;3531;p211"/>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We can use </a:t>
            </a:r>
            <a:r>
              <a:rPr lang="en" b="1">
                <a:latin typeface="Inconsolata"/>
                <a:ea typeface="Inconsolata"/>
                <a:cs typeface="Inconsolata"/>
                <a:sym typeface="Inconsolata"/>
              </a:rPr>
              <a:t>grep</a:t>
            </a:r>
            <a:r>
              <a:rPr lang="en"/>
              <a:t> to search a file or multiple files for a specific data point. </a:t>
            </a:r>
            <a:endParaRPr/>
          </a:p>
        </p:txBody>
      </p:sp>
      <p:sp>
        <p:nvSpPr>
          <p:cNvPr id="3532" name="Google Shape;3532;p211"/>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50</a:t>
            </a:fld>
            <a:endParaRPr sz="600"/>
          </a:p>
        </p:txBody>
      </p:sp>
      <p:grpSp>
        <p:nvGrpSpPr>
          <p:cNvPr id="3533" name="Google Shape;3533;p211"/>
          <p:cNvGrpSpPr/>
          <p:nvPr/>
        </p:nvGrpSpPr>
        <p:grpSpPr>
          <a:xfrm>
            <a:off x="457181" y="1497503"/>
            <a:ext cx="533372" cy="533480"/>
            <a:chOff x="457200" y="1378813"/>
            <a:chExt cx="695400" cy="695450"/>
          </a:xfrm>
        </p:grpSpPr>
        <p:sp>
          <p:nvSpPr>
            <p:cNvPr id="3534" name="Google Shape;3534;p211"/>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3535" name="Google Shape;3535;p211"/>
            <p:cNvSpPr/>
            <p:nvPr/>
          </p:nvSpPr>
          <p:spPr>
            <a:xfrm rot="10800000">
              <a:off x="634726" y="1885638"/>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36" name="Google Shape;3536;p211"/>
          <p:cNvSpPr/>
          <p:nvPr/>
        </p:nvSpPr>
        <p:spPr>
          <a:xfrm flipH="1">
            <a:off x="724275" y="20901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211"/>
          <p:cNvSpPr txBox="1">
            <a:spLocks noGrp="1"/>
          </p:cNvSpPr>
          <p:nvPr>
            <p:ph type="subTitle" idx="1"/>
          </p:nvPr>
        </p:nvSpPr>
        <p:spPr>
          <a:xfrm>
            <a:off x="724275" y="2090225"/>
            <a:ext cx="2255400" cy="2662800"/>
          </a:xfrm>
          <a:prstGeom prst="rect">
            <a:avLst/>
          </a:prstGeom>
          <a:noFill/>
          <a:ln>
            <a:noFill/>
          </a:ln>
        </p:spPr>
        <p:txBody>
          <a:bodyPr spcFirstLastPara="1" wrap="square" lIns="182875" tIns="182875" rIns="182875" bIns="182875" anchor="t" anchorCtr="0">
            <a:noAutofit/>
          </a:bodyPr>
          <a:lstStyle/>
          <a:p>
            <a:pPr marL="0" lvl="0" indent="0" algn="l" rtl="0">
              <a:spcBef>
                <a:spcPts val="0"/>
              </a:spcBef>
              <a:spcAft>
                <a:spcPts val="800"/>
              </a:spcAft>
              <a:buClr>
                <a:schemeClr val="dk1"/>
              </a:buClr>
              <a:buSzPts val="1100"/>
              <a:buFont typeface="Arial"/>
              <a:buNone/>
            </a:pPr>
            <a:r>
              <a:rPr lang="en" sz="1600" b="1">
                <a:latin typeface="Inconsolata"/>
                <a:ea typeface="Inconsolata"/>
                <a:cs typeface="Inconsolata"/>
                <a:sym typeface="Inconsolata"/>
              </a:rPr>
              <a:t>grep</a:t>
            </a:r>
            <a:r>
              <a:rPr lang="en" sz="1600">
                <a:latin typeface="Roboto"/>
                <a:ea typeface="Roboto"/>
                <a:cs typeface="Roboto"/>
                <a:sym typeface="Roboto"/>
              </a:rPr>
              <a:t> (</a:t>
            </a:r>
            <a:r>
              <a:rPr lang="en" sz="1600" i="1">
                <a:latin typeface="Roboto"/>
                <a:ea typeface="Roboto"/>
                <a:cs typeface="Roboto"/>
                <a:sym typeface="Roboto"/>
              </a:rPr>
              <a:t>global regular expression print</a:t>
            </a:r>
            <a:r>
              <a:rPr lang="en" sz="1600">
                <a:latin typeface="Roboto"/>
                <a:ea typeface="Roboto"/>
                <a:cs typeface="Roboto"/>
                <a:sym typeface="Roboto"/>
              </a:rPr>
              <a:t>) is a command to search for data inside of files.</a:t>
            </a:r>
            <a:endParaRPr/>
          </a:p>
        </p:txBody>
      </p:sp>
      <p:grpSp>
        <p:nvGrpSpPr>
          <p:cNvPr id="3538" name="Google Shape;3538;p211"/>
          <p:cNvGrpSpPr/>
          <p:nvPr/>
        </p:nvGrpSpPr>
        <p:grpSpPr>
          <a:xfrm>
            <a:off x="3305156" y="1497503"/>
            <a:ext cx="533372" cy="533480"/>
            <a:chOff x="457200" y="1378813"/>
            <a:chExt cx="695400" cy="695450"/>
          </a:xfrm>
        </p:grpSpPr>
        <p:sp>
          <p:nvSpPr>
            <p:cNvPr id="3539" name="Google Shape;3539;p211"/>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3540" name="Google Shape;3540;p211"/>
            <p:cNvSpPr/>
            <p:nvPr/>
          </p:nvSpPr>
          <p:spPr>
            <a:xfrm rot="10800000">
              <a:off x="634726" y="1885638"/>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41" name="Google Shape;3541;p211"/>
          <p:cNvSpPr/>
          <p:nvPr/>
        </p:nvSpPr>
        <p:spPr>
          <a:xfrm flipH="1">
            <a:off x="3572250" y="20901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211"/>
          <p:cNvSpPr txBox="1">
            <a:spLocks noGrp="1"/>
          </p:cNvSpPr>
          <p:nvPr>
            <p:ph type="subTitle" idx="2"/>
          </p:nvPr>
        </p:nvSpPr>
        <p:spPr>
          <a:xfrm>
            <a:off x="3572250" y="2090237"/>
            <a:ext cx="2371500" cy="2662800"/>
          </a:xfrm>
          <a:prstGeom prst="rect">
            <a:avLst/>
          </a:prstGeom>
          <a:noFill/>
          <a:ln>
            <a:noFill/>
          </a:ln>
        </p:spPr>
        <p:txBody>
          <a:bodyPr spcFirstLastPara="1" wrap="square" lIns="182875" tIns="182875" rIns="182875" bIns="182875" anchor="t" anchorCtr="0">
            <a:noAutofit/>
          </a:bodyPr>
          <a:lstStyle/>
          <a:p>
            <a:pPr marL="0" lvl="0" indent="0" algn="l" rtl="0">
              <a:spcBef>
                <a:spcPts val="0"/>
              </a:spcBef>
              <a:spcAft>
                <a:spcPts val="800"/>
              </a:spcAft>
              <a:buClr>
                <a:schemeClr val="dk1"/>
              </a:buClr>
              <a:buSzPts val="1100"/>
              <a:buFont typeface="Arial"/>
              <a:buNone/>
            </a:pPr>
            <a:r>
              <a:rPr lang="en" sz="1600" b="1">
                <a:latin typeface="Inconsolata"/>
                <a:ea typeface="Inconsolata"/>
                <a:cs typeface="Inconsolata"/>
                <a:sym typeface="Inconsolata"/>
              </a:rPr>
              <a:t>grep</a:t>
            </a:r>
            <a:r>
              <a:rPr lang="en" sz="1600">
                <a:latin typeface="Roboto"/>
                <a:ea typeface="Roboto"/>
                <a:cs typeface="Roboto"/>
                <a:sym typeface="Roboto"/>
              </a:rPr>
              <a:t> by default returns the entire line that the desired data is found in.</a:t>
            </a:r>
            <a:endParaRPr/>
          </a:p>
        </p:txBody>
      </p:sp>
      <p:grpSp>
        <p:nvGrpSpPr>
          <p:cNvPr id="3543" name="Google Shape;3543;p211"/>
          <p:cNvGrpSpPr/>
          <p:nvPr/>
        </p:nvGrpSpPr>
        <p:grpSpPr>
          <a:xfrm>
            <a:off x="6134081" y="1498253"/>
            <a:ext cx="533372" cy="533480"/>
            <a:chOff x="457200" y="1378813"/>
            <a:chExt cx="695400" cy="695450"/>
          </a:xfrm>
        </p:grpSpPr>
        <p:sp>
          <p:nvSpPr>
            <p:cNvPr id="3544" name="Google Shape;3544;p211"/>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3545" name="Google Shape;3545;p211"/>
            <p:cNvSpPr/>
            <p:nvPr/>
          </p:nvSpPr>
          <p:spPr>
            <a:xfrm rot="10800000">
              <a:off x="634726" y="1885638"/>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46" name="Google Shape;3546;p211"/>
          <p:cNvSpPr/>
          <p:nvPr/>
        </p:nvSpPr>
        <p:spPr>
          <a:xfrm flipH="1">
            <a:off x="6401175" y="209092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211"/>
          <p:cNvSpPr txBox="1">
            <a:spLocks noGrp="1"/>
          </p:cNvSpPr>
          <p:nvPr>
            <p:ph type="subTitle" idx="3"/>
          </p:nvPr>
        </p:nvSpPr>
        <p:spPr>
          <a:xfrm>
            <a:off x="6401175" y="2090987"/>
            <a:ext cx="2371500" cy="2662800"/>
          </a:xfrm>
          <a:prstGeom prst="rect">
            <a:avLst/>
          </a:prstGeom>
          <a:noFill/>
          <a:ln>
            <a:noFill/>
          </a:ln>
        </p:spPr>
        <p:txBody>
          <a:bodyPr spcFirstLastPara="1" wrap="square" lIns="182875" tIns="182875" rIns="182875" bIns="182875" anchor="t" anchorCtr="0">
            <a:noAutofit/>
          </a:bodyPr>
          <a:lstStyle/>
          <a:p>
            <a:pPr marL="0" lvl="0" indent="0" algn="l" rtl="0">
              <a:spcBef>
                <a:spcPts val="0"/>
              </a:spcBef>
              <a:spcAft>
                <a:spcPts val="800"/>
              </a:spcAft>
              <a:buClr>
                <a:schemeClr val="dk1"/>
              </a:buClr>
              <a:buSzPts val="1100"/>
              <a:buFont typeface="Arial"/>
              <a:buNone/>
            </a:pPr>
            <a:r>
              <a:rPr lang="en" sz="1600" b="1">
                <a:latin typeface="Inconsolata"/>
                <a:ea typeface="Inconsolata"/>
                <a:cs typeface="Inconsolata"/>
                <a:sym typeface="Inconsolata"/>
              </a:rPr>
              <a:t>grep</a:t>
            </a:r>
            <a:r>
              <a:rPr lang="en" sz="1600">
                <a:latin typeface="Roboto"/>
                <a:ea typeface="Roboto"/>
                <a:cs typeface="Roboto"/>
                <a:sym typeface="Roboto"/>
              </a:rPr>
              <a:t> by default will only search for data in the current directory, not subdirectories.</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gradFill>
          <a:gsLst>
            <a:gs pos="0">
              <a:srgbClr val="F7EF6A">
                <a:alpha val="50196"/>
              </a:srgbClr>
            </a:gs>
            <a:gs pos="100000">
              <a:srgbClr val="DFE863"/>
            </a:gs>
          </a:gsLst>
          <a:path path="circle">
            <a:fillToRect l="50000" t="50000" r="50000" b="50000"/>
          </a:path>
          <a:tileRect/>
        </a:gradFill>
        <a:effectLst/>
      </p:bgPr>
    </p:bg>
    <p:spTree>
      <p:nvGrpSpPr>
        <p:cNvPr id="1" name="Shape 3551"/>
        <p:cNvGrpSpPr/>
        <p:nvPr/>
      </p:nvGrpSpPr>
      <p:grpSpPr>
        <a:xfrm>
          <a:off x="0" y="0"/>
          <a:ext cx="0" cy="0"/>
          <a:chOff x="0" y="0"/>
          <a:chExt cx="0" cy="0"/>
        </a:xfrm>
      </p:grpSpPr>
      <p:sp>
        <p:nvSpPr>
          <p:cNvPr id="3552" name="Google Shape;3552;p212"/>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b="1">
                <a:latin typeface="Inconsolata"/>
                <a:ea typeface="Inconsolata"/>
                <a:cs typeface="Inconsolata"/>
                <a:sym typeface="Inconsolata"/>
              </a:rPr>
              <a:t>grep</a:t>
            </a:r>
            <a:r>
              <a:rPr lang="en"/>
              <a:t> Syntax</a:t>
            </a:r>
            <a:endParaRPr/>
          </a:p>
        </p:txBody>
      </p:sp>
      <p:sp>
        <p:nvSpPr>
          <p:cNvPr id="3553" name="Google Shape;3553;p212"/>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51</a:t>
            </a:fld>
            <a:endParaRPr sz="600"/>
          </a:p>
        </p:txBody>
      </p:sp>
      <p:sp>
        <p:nvSpPr>
          <p:cNvPr id="3554" name="Google Shape;3554;p212"/>
          <p:cNvSpPr/>
          <p:nvPr/>
        </p:nvSpPr>
        <p:spPr>
          <a:xfrm rot="10800000">
            <a:off x="1226550" y="1431725"/>
            <a:ext cx="6748200" cy="2518200"/>
          </a:xfrm>
          <a:prstGeom prst="round2SameRect">
            <a:avLst>
              <a:gd name="adj1" fmla="val 4545"/>
              <a:gd name="adj2" fmla="val 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212"/>
          <p:cNvSpPr txBox="1">
            <a:spLocks noGrp="1"/>
          </p:cNvSpPr>
          <p:nvPr>
            <p:ph type="subTitle" idx="1"/>
          </p:nvPr>
        </p:nvSpPr>
        <p:spPr>
          <a:xfrm>
            <a:off x="-12300" y="854050"/>
            <a:ext cx="9144000" cy="643500"/>
          </a:xfrm>
          <a:prstGeom prst="rect">
            <a:avLst/>
          </a:prstGeom>
          <a:solidFill>
            <a:srgbClr val="000000"/>
          </a:solidFill>
        </p:spPr>
        <p:txBody>
          <a:bodyPr spcFirstLastPara="1" wrap="square" lIns="91425" tIns="182875" rIns="91425" bIns="182875" anchor="t" anchorCtr="0">
            <a:noAutofit/>
          </a:bodyPr>
          <a:lstStyle/>
          <a:p>
            <a:pPr marL="0" lvl="0" indent="0" algn="ctr" rtl="0">
              <a:lnSpc>
                <a:spcPct val="115000"/>
              </a:lnSpc>
              <a:spcBef>
                <a:spcPts val="0"/>
              </a:spcBef>
              <a:spcAft>
                <a:spcPts val="0"/>
              </a:spcAft>
              <a:buNone/>
            </a:pPr>
            <a:r>
              <a:rPr lang="en" b="1">
                <a:solidFill>
                  <a:srgbClr val="3BE73B"/>
                </a:solidFill>
                <a:latin typeface="Inconsolata"/>
                <a:ea typeface="Inconsolata"/>
                <a:cs typeface="Inconsolata"/>
                <a:sym typeface="Inconsolata"/>
              </a:rPr>
              <a:t>&lt;grep data_point File_to_search_inside&gt;</a:t>
            </a:r>
            <a:endParaRPr b="1">
              <a:solidFill>
                <a:srgbClr val="3BE73B"/>
              </a:solidFill>
              <a:latin typeface="Inconsolata"/>
              <a:ea typeface="Inconsolata"/>
              <a:cs typeface="Inconsolata"/>
              <a:sym typeface="Inconsolata"/>
            </a:endParaRPr>
          </a:p>
          <a:p>
            <a:pPr marL="0" lvl="0" indent="0" algn="ctr" rtl="0">
              <a:lnSpc>
                <a:spcPct val="115000"/>
              </a:lnSpc>
              <a:spcBef>
                <a:spcPts val="1200"/>
              </a:spcBef>
              <a:spcAft>
                <a:spcPts val="1200"/>
              </a:spcAft>
              <a:buNone/>
            </a:pPr>
            <a:endParaRPr b="1">
              <a:solidFill>
                <a:srgbClr val="3BE73B"/>
              </a:solidFill>
              <a:latin typeface="Inconsolata"/>
              <a:ea typeface="Inconsolata"/>
              <a:cs typeface="Inconsolata"/>
              <a:sym typeface="Inconsolata"/>
            </a:endParaRPr>
          </a:p>
        </p:txBody>
      </p:sp>
      <p:sp>
        <p:nvSpPr>
          <p:cNvPr id="3556" name="Google Shape;3556;p212"/>
          <p:cNvSpPr txBox="1">
            <a:spLocks noGrp="1"/>
          </p:cNvSpPr>
          <p:nvPr>
            <p:ph type="body" idx="3"/>
          </p:nvPr>
        </p:nvSpPr>
        <p:spPr>
          <a:xfrm>
            <a:off x="941725" y="1817900"/>
            <a:ext cx="6285600" cy="1966500"/>
          </a:xfrm>
          <a:prstGeom prst="rect">
            <a:avLst/>
          </a:prstGeom>
        </p:spPr>
        <p:txBody>
          <a:bodyPr spcFirstLastPara="1" wrap="square" lIns="457200" tIns="0" rIns="457200" bIns="914400" anchor="t" anchorCtr="0">
            <a:noAutofit/>
          </a:bodyPr>
          <a:lstStyle/>
          <a:p>
            <a:pPr marL="320040" lvl="0" indent="-180340" algn="l" rtl="0">
              <a:lnSpc>
                <a:spcPct val="115000"/>
              </a:lnSpc>
              <a:spcBef>
                <a:spcPts val="0"/>
              </a:spcBef>
              <a:spcAft>
                <a:spcPts val="800"/>
              </a:spcAft>
              <a:buSzPts val="1400"/>
              <a:buChar char="●"/>
            </a:pPr>
            <a:r>
              <a:rPr lang="en"/>
              <a:t>In this example, we are using </a:t>
            </a:r>
            <a:r>
              <a:rPr lang="en" b="1">
                <a:latin typeface="Inconsolata"/>
                <a:ea typeface="Inconsolata"/>
                <a:cs typeface="Inconsolata"/>
                <a:sym typeface="Inconsolata"/>
              </a:rPr>
              <a:t>grep</a:t>
            </a:r>
            <a:r>
              <a:rPr lang="en"/>
              <a:t> to find a specific data point within a single file.</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gradFill>
          <a:gsLst>
            <a:gs pos="0">
              <a:srgbClr val="F7EF6A">
                <a:alpha val="50196"/>
              </a:srgbClr>
            </a:gs>
            <a:gs pos="100000">
              <a:srgbClr val="DFE863"/>
            </a:gs>
          </a:gsLst>
          <a:path path="circle">
            <a:fillToRect l="50000" t="50000" r="50000" b="50000"/>
          </a:path>
          <a:tileRect/>
        </a:gradFill>
        <a:effectLst/>
      </p:bgPr>
    </p:bg>
    <p:spTree>
      <p:nvGrpSpPr>
        <p:cNvPr id="1" name="Shape 3560"/>
        <p:cNvGrpSpPr/>
        <p:nvPr/>
      </p:nvGrpSpPr>
      <p:grpSpPr>
        <a:xfrm>
          <a:off x="0" y="0"/>
          <a:ext cx="0" cy="0"/>
          <a:chOff x="0" y="0"/>
          <a:chExt cx="0" cy="0"/>
        </a:xfrm>
      </p:grpSpPr>
      <p:sp>
        <p:nvSpPr>
          <p:cNvPr id="3561" name="Google Shape;3561;p213"/>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b="1">
                <a:latin typeface="Inconsolata"/>
                <a:ea typeface="Inconsolata"/>
                <a:cs typeface="Inconsolata"/>
                <a:sym typeface="Inconsolata"/>
              </a:rPr>
              <a:t>grep</a:t>
            </a:r>
            <a:r>
              <a:rPr lang="en"/>
              <a:t> Syntax</a:t>
            </a:r>
            <a:endParaRPr/>
          </a:p>
        </p:txBody>
      </p:sp>
      <p:sp>
        <p:nvSpPr>
          <p:cNvPr id="3562" name="Google Shape;3562;p213"/>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52</a:t>
            </a:fld>
            <a:endParaRPr sz="600"/>
          </a:p>
        </p:txBody>
      </p:sp>
      <p:sp>
        <p:nvSpPr>
          <p:cNvPr id="3563" name="Google Shape;3563;p213"/>
          <p:cNvSpPr/>
          <p:nvPr/>
        </p:nvSpPr>
        <p:spPr>
          <a:xfrm rot="10800000">
            <a:off x="1226550" y="1431725"/>
            <a:ext cx="6748200" cy="3250500"/>
          </a:xfrm>
          <a:prstGeom prst="round2SameRect">
            <a:avLst>
              <a:gd name="adj1" fmla="val 4545"/>
              <a:gd name="adj2" fmla="val 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213"/>
          <p:cNvSpPr txBox="1">
            <a:spLocks noGrp="1"/>
          </p:cNvSpPr>
          <p:nvPr>
            <p:ph type="subTitle" idx="1"/>
          </p:nvPr>
        </p:nvSpPr>
        <p:spPr>
          <a:xfrm>
            <a:off x="-12300" y="854050"/>
            <a:ext cx="9144000" cy="643500"/>
          </a:xfrm>
          <a:prstGeom prst="rect">
            <a:avLst/>
          </a:prstGeom>
          <a:solidFill>
            <a:srgbClr val="000000"/>
          </a:solidFill>
        </p:spPr>
        <p:txBody>
          <a:bodyPr spcFirstLastPara="1" wrap="square" lIns="91425" tIns="182875" rIns="91425" bIns="182875" anchor="t" anchorCtr="0">
            <a:noAutofit/>
          </a:bodyPr>
          <a:lstStyle/>
          <a:p>
            <a:pPr marL="0" lvl="0" indent="0" algn="ctr" rtl="0">
              <a:lnSpc>
                <a:spcPct val="115000"/>
              </a:lnSpc>
              <a:spcBef>
                <a:spcPts val="0"/>
              </a:spcBef>
              <a:spcAft>
                <a:spcPts val="1200"/>
              </a:spcAft>
              <a:buNone/>
            </a:pPr>
            <a:r>
              <a:rPr lang="en" b="1">
                <a:solidFill>
                  <a:srgbClr val="3BE73B"/>
                </a:solidFill>
                <a:latin typeface="Inconsolata"/>
                <a:ea typeface="Inconsolata"/>
                <a:cs typeface="Inconsolata"/>
                <a:sym typeface="Inconsolata"/>
              </a:rPr>
              <a:t>grep bob log1.txt</a:t>
            </a:r>
            <a:endParaRPr b="1">
              <a:solidFill>
                <a:srgbClr val="3BE73B"/>
              </a:solidFill>
              <a:latin typeface="Inconsolata"/>
              <a:ea typeface="Inconsolata"/>
              <a:cs typeface="Inconsolata"/>
              <a:sym typeface="Inconsolata"/>
            </a:endParaRPr>
          </a:p>
        </p:txBody>
      </p:sp>
      <p:sp>
        <p:nvSpPr>
          <p:cNvPr id="3565" name="Google Shape;3565;p213"/>
          <p:cNvSpPr txBox="1">
            <a:spLocks noGrp="1"/>
          </p:cNvSpPr>
          <p:nvPr>
            <p:ph type="body" idx="3"/>
          </p:nvPr>
        </p:nvSpPr>
        <p:spPr>
          <a:xfrm>
            <a:off x="941725" y="1817900"/>
            <a:ext cx="7349100" cy="3003900"/>
          </a:xfrm>
          <a:prstGeom prst="rect">
            <a:avLst/>
          </a:prstGeom>
        </p:spPr>
        <p:txBody>
          <a:bodyPr spcFirstLastPara="1" wrap="square" lIns="457200" tIns="0" rIns="457200" bIns="914400" anchor="t" anchorCtr="0">
            <a:noAutofit/>
          </a:bodyPr>
          <a:lstStyle/>
          <a:p>
            <a:pPr marL="320040" lvl="0" indent="-180340" algn="l" rtl="0">
              <a:lnSpc>
                <a:spcPct val="115000"/>
              </a:lnSpc>
              <a:spcBef>
                <a:spcPts val="0"/>
              </a:spcBef>
              <a:spcAft>
                <a:spcPts val="0"/>
              </a:spcAft>
              <a:buSzPts val="1400"/>
              <a:buChar char="●"/>
            </a:pPr>
            <a:r>
              <a:rPr lang="en"/>
              <a:t>In this example, we are using </a:t>
            </a:r>
            <a:r>
              <a:rPr lang="en" b="1">
                <a:latin typeface="Inconsolata"/>
                <a:ea typeface="Inconsolata"/>
                <a:cs typeface="Inconsolata"/>
                <a:sym typeface="Inconsolata"/>
              </a:rPr>
              <a:t>grep</a:t>
            </a:r>
            <a:r>
              <a:rPr lang="en"/>
              <a:t> to find the lines in which user </a:t>
            </a:r>
            <a:r>
              <a:rPr lang="en" b="1"/>
              <a:t>bob</a:t>
            </a:r>
            <a:r>
              <a:rPr lang="en"/>
              <a:t> is mentioned in the file </a:t>
            </a:r>
            <a:r>
              <a:rPr lang="en" b="1">
                <a:latin typeface="Inconsolata"/>
                <a:ea typeface="Inconsolata"/>
                <a:cs typeface="Inconsolata"/>
                <a:sym typeface="Inconsolata"/>
              </a:rPr>
              <a:t>log1.txt</a:t>
            </a:r>
            <a:r>
              <a:rPr lang="en"/>
              <a:t>.</a:t>
            </a:r>
            <a:endParaRPr/>
          </a:p>
          <a:p>
            <a:pPr marL="320040" lvl="0" indent="-180340" algn="l" rtl="0">
              <a:lnSpc>
                <a:spcPct val="115000"/>
              </a:lnSpc>
              <a:spcBef>
                <a:spcPts val="800"/>
              </a:spcBef>
              <a:spcAft>
                <a:spcPts val="0"/>
              </a:spcAft>
              <a:buSzPts val="1400"/>
              <a:buChar char="●"/>
            </a:pPr>
            <a:r>
              <a:rPr lang="en"/>
              <a:t>The syntax is:</a:t>
            </a:r>
            <a:endParaRPr/>
          </a:p>
          <a:p>
            <a:pPr marL="777240" lvl="1" indent="-180340" algn="l" rtl="0">
              <a:lnSpc>
                <a:spcPct val="115000"/>
              </a:lnSpc>
              <a:spcBef>
                <a:spcPts val="400"/>
              </a:spcBef>
              <a:spcAft>
                <a:spcPts val="0"/>
              </a:spcAft>
              <a:buSzPts val="1400"/>
              <a:buAutoNum type="alphaLcPeriod"/>
            </a:pPr>
            <a:r>
              <a:rPr lang="en" b="1">
                <a:latin typeface="Inconsolata"/>
                <a:ea typeface="Inconsolata"/>
                <a:cs typeface="Inconsolata"/>
                <a:sym typeface="Inconsolata"/>
              </a:rPr>
              <a:t>grep</a:t>
            </a:r>
            <a:r>
              <a:rPr lang="en"/>
              <a:t> is the command being run.</a:t>
            </a:r>
            <a:endParaRPr/>
          </a:p>
          <a:p>
            <a:pPr marL="777240" lvl="1" indent="-180340" algn="l" rtl="0">
              <a:lnSpc>
                <a:spcPct val="115000"/>
              </a:lnSpc>
              <a:spcBef>
                <a:spcPts val="400"/>
              </a:spcBef>
              <a:spcAft>
                <a:spcPts val="0"/>
              </a:spcAft>
              <a:buSzPts val="1400"/>
              <a:buAutoNum type="alphaLcPeriod"/>
            </a:pPr>
            <a:r>
              <a:rPr lang="en" b="1">
                <a:latin typeface="Inconsolata"/>
                <a:ea typeface="Inconsolata"/>
                <a:cs typeface="Inconsolata"/>
                <a:sym typeface="Inconsolata"/>
              </a:rPr>
              <a:t>bob</a:t>
            </a:r>
            <a:r>
              <a:rPr lang="en"/>
              <a:t> is the specific data point being searched for.</a:t>
            </a:r>
            <a:endParaRPr/>
          </a:p>
          <a:p>
            <a:pPr marL="777240" lvl="1" indent="-180340" algn="l" rtl="0">
              <a:lnSpc>
                <a:spcPct val="115000"/>
              </a:lnSpc>
              <a:spcBef>
                <a:spcPts val="400"/>
              </a:spcBef>
              <a:spcAft>
                <a:spcPts val="0"/>
              </a:spcAft>
              <a:buSzPts val="1400"/>
              <a:buAutoNum type="alphaLcPeriod"/>
            </a:pPr>
            <a:r>
              <a:rPr lang="en" b="1">
                <a:latin typeface="Inconsolata"/>
                <a:ea typeface="Inconsolata"/>
                <a:cs typeface="Inconsolata"/>
                <a:sym typeface="Inconsolata"/>
              </a:rPr>
              <a:t>log1.txt</a:t>
            </a:r>
            <a:r>
              <a:rPr lang="en"/>
              <a:t> is the file being searched for the data point.</a:t>
            </a:r>
            <a:endParaRPr/>
          </a:p>
          <a:p>
            <a:pPr marL="320040" lvl="0" indent="-180340" algn="l" rtl="0">
              <a:lnSpc>
                <a:spcPct val="115000"/>
              </a:lnSpc>
              <a:spcBef>
                <a:spcPts val="800"/>
              </a:spcBef>
              <a:spcAft>
                <a:spcPts val="0"/>
              </a:spcAft>
              <a:buSzPts val="1400"/>
              <a:buChar char="●"/>
            </a:pPr>
            <a:r>
              <a:rPr lang="en"/>
              <a:t>This command will display all the lines where the data point </a:t>
            </a:r>
            <a:r>
              <a:rPr lang="en" b="1">
                <a:latin typeface="Inconsolata"/>
                <a:ea typeface="Inconsolata"/>
                <a:cs typeface="Inconsolata"/>
                <a:sym typeface="Inconsolata"/>
              </a:rPr>
              <a:t>bob</a:t>
            </a:r>
            <a:r>
              <a:rPr lang="en"/>
              <a:t> was found inside of the file </a:t>
            </a:r>
            <a:r>
              <a:rPr lang="en" b="1">
                <a:latin typeface="Inconsolata"/>
                <a:ea typeface="Inconsolata"/>
                <a:cs typeface="Inconsolata"/>
                <a:sym typeface="Inconsolata"/>
              </a:rPr>
              <a:t>log1.txt</a:t>
            </a:r>
            <a:r>
              <a:rPr lang="en">
                <a:latin typeface="Inconsolata"/>
                <a:ea typeface="Inconsolata"/>
                <a:cs typeface="Inconsolata"/>
                <a:sym typeface="Inconsolata"/>
              </a:rPr>
              <a:t>.</a:t>
            </a:r>
            <a:endParaRPr>
              <a:latin typeface="Inconsolata"/>
              <a:ea typeface="Inconsolata"/>
              <a:cs typeface="Inconsolata"/>
              <a:sym typeface="Inconsolata"/>
            </a:endParaRPr>
          </a:p>
          <a:p>
            <a:pPr marL="320040" lvl="0" indent="-180340" algn="l" rtl="0">
              <a:lnSpc>
                <a:spcPct val="115000"/>
              </a:lnSpc>
              <a:spcBef>
                <a:spcPts val="800"/>
              </a:spcBef>
              <a:spcAft>
                <a:spcPts val="400"/>
              </a:spcAft>
              <a:buSzPts val="1400"/>
              <a:buChar char="●"/>
            </a:pPr>
            <a:r>
              <a:rPr lang="en"/>
              <a:t>If no matches of </a:t>
            </a:r>
            <a:r>
              <a:rPr lang="en" b="1">
                <a:latin typeface="Inconsolata"/>
                <a:ea typeface="Inconsolata"/>
                <a:cs typeface="Inconsolata"/>
                <a:sym typeface="Inconsolata"/>
              </a:rPr>
              <a:t>bob</a:t>
            </a:r>
            <a:r>
              <a:rPr lang="en"/>
              <a:t> are found in the file, nothing will be returned.</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gradFill>
          <a:gsLst>
            <a:gs pos="0">
              <a:srgbClr val="F7EF6A">
                <a:alpha val="50196"/>
              </a:srgbClr>
            </a:gs>
            <a:gs pos="100000">
              <a:srgbClr val="DFE863"/>
            </a:gs>
          </a:gsLst>
          <a:path path="circle">
            <a:fillToRect l="50000" t="50000" r="50000" b="50000"/>
          </a:path>
          <a:tileRect/>
        </a:gradFill>
        <a:effectLst/>
      </p:bgPr>
    </p:bg>
    <p:spTree>
      <p:nvGrpSpPr>
        <p:cNvPr id="1" name="Shape 3569"/>
        <p:cNvGrpSpPr/>
        <p:nvPr/>
      </p:nvGrpSpPr>
      <p:grpSpPr>
        <a:xfrm>
          <a:off x="0" y="0"/>
          <a:ext cx="0" cy="0"/>
          <a:chOff x="0" y="0"/>
          <a:chExt cx="0" cy="0"/>
        </a:xfrm>
      </p:grpSpPr>
      <p:sp>
        <p:nvSpPr>
          <p:cNvPr id="3570" name="Google Shape;3570;p214"/>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b="1">
                <a:latin typeface="Inconsolata"/>
                <a:ea typeface="Inconsolata"/>
                <a:cs typeface="Inconsolata"/>
                <a:sym typeface="Inconsolata"/>
              </a:rPr>
              <a:t>grep</a:t>
            </a:r>
            <a:r>
              <a:rPr lang="en"/>
              <a:t> Syntax</a:t>
            </a:r>
            <a:endParaRPr/>
          </a:p>
        </p:txBody>
      </p:sp>
      <p:sp>
        <p:nvSpPr>
          <p:cNvPr id="3571" name="Google Shape;3571;p214"/>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53</a:t>
            </a:fld>
            <a:endParaRPr sz="600"/>
          </a:p>
        </p:txBody>
      </p:sp>
      <p:sp>
        <p:nvSpPr>
          <p:cNvPr id="3572" name="Google Shape;3572;p214"/>
          <p:cNvSpPr/>
          <p:nvPr/>
        </p:nvSpPr>
        <p:spPr>
          <a:xfrm rot="10800000">
            <a:off x="1226550" y="1431725"/>
            <a:ext cx="6748200" cy="3250500"/>
          </a:xfrm>
          <a:prstGeom prst="round2SameRect">
            <a:avLst>
              <a:gd name="adj1" fmla="val 4545"/>
              <a:gd name="adj2" fmla="val 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214"/>
          <p:cNvSpPr txBox="1">
            <a:spLocks noGrp="1"/>
          </p:cNvSpPr>
          <p:nvPr>
            <p:ph type="subTitle" idx="1"/>
          </p:nvPr>
        </p:nvSpPr>
        <p:spPr>
          <a:xfrm>
            <a:off x="0" y="854050"/>
            <a:ext cx="9144000" cy="643500"/>
          </a:xfrm>
          <a:prstGeom prst="rect">
            <a:avLst/>
          </a:prstGeom>
          <a:solidFill>
            <a:srgbClr val="000000"/>
          </a:solidFill>
        </p:spPr>
        <p:txBody>
          <a:bodyPr spcFirstLastPara="1" wrap="square" lIns="91425" tIns="182875" rIns="91425" bIns="182875" anchor="t" anchorCtr="0">
            <a:noAutofit/>
          </a:bodyPr>
          <a:lstStyle/>
          <a:p>
            <a:pPr marL="0" lvl="0" indent="0" algn="ctr" rtl="0">
              <a:lnSpc>
                <a:spcPct val="115000"/>
              </a:lnSpc>
              <a:spcBef>
                <a:spcPts val="0"/>
              </a:spcBef>
              <a:spcAft>
                <a:spcPts val="0"/>
              </a:spcAft>
              <a:buNone/>
            </a:pPr>
            <a:r>
              <a:rPr lang="en" b="1">
                <a:solidFill>
                  <a:srgbClr val="3BE73B"/>
                </a:solidFill>
                <a:latin typeface="Inconsolata"/>
                <a:ea typeface="Inconsolata"/>
                <a:cs typeface="Inconsolata"/>
                <a:sym typeface="Inconsolata"/>
              </a:rPr>
              <a:t>grep bob </a:t>
            </a:r>
            <a:r>
              <a:rPr lang="en" b="1">
                <a:solidFill>
                  <a:srgbClr val="00FFFF"/>
                </a:solidFill>
                <a:latin typeface="Inconsolata"/>
                <a:ea typeface="Inconsolata"/>
                <a:cs typeface="Inconsolata"/>
                <a:sym typeface="Inconsolata"/>
              </a:rPr>
              <a:t>*</a:t>
            </a:r>
            <a:r>
              <a:rPr lang="en" b="1">
                <a:solidFill>
                  <a:srgbClr val="3BE73B"/>
                </a:solidFill>
                <a:latin typeface="Inconsolata"/>
                <a:ea typeface="Inconsolata"/>
                <a:cs typeface="Inconsolata"/>
                <a:sym typeface="Inconsolata"/>
              </a:rPr>
              <a:t>.txt</a:t>
            </a:r>
            <a:endParaRPr b="1">
              <a:solidFill>
                <a:srgbClr val="3BE73B"/>
              </a:solidFill>
              <a:latin typeface="Inconsolata"/>
              <a:ea typeface="Inconsolata"/>
              <a:cs typeface="Inconsolata"/>
              <a:sym typeface="Inconsolata"/>
            </a:endParaRPr>
          </a:p>
          <a:p>
            <a:pPr marL="0" lvl="0" indent="0" algn="ctr" rtl="0">
              <a:lnSpc>
                <a:spcPct val="115000"/>
              </a:lnSpc>
              <a:spcBef>
                <a:spcPts val="1200"/>
              </a:spcBef>
              <a:spcAft>
                <a:spcPts val="1200"/>
              </a:spcAft>
              <a:buNone/>
            </a:pPr>
            <a:endParaRPr b="1">
              <a:solidFill>
                <a:srgbClr val="3BE73B"/>
              </a:solidFill>
              <a:latin typeface="Inconsolata"/>
              <a:ea typeface="Inconsolata"/>
              <a:cs typeface="Inconsolata"/>
              <a:sym typeface="Inconsolata"/>
            </a:endParaRPr>
          </a:p>
        </p:txBody>
      </p:sp>
      <p:sp>
        <p:nvSpPr>
          <p:cNvPr id="3574" name="Google Shape;3574;p214"/>
          <p:cNvSpPr txBox="1">
            <a:spLocks noGrp="1"/>
          </p:cNvSpPr>
          <p:nvPr>
            <p:ph type="body" idx="3"/>
          </p:nvPr>
        </p:nvSpPr>
        <p:spPr>
          <a:xfrm>
            <a:off x="941725" y="1817900"/>
            <a:ext cx="6823200" cy="3003900"/>
          </a:xfrm>
          <a:prstGeom prst="rect">
            <a:avLst/>
          </a:prstGeom>
        </p:spPr>
        <p:txBody>
          <a:bodyPr spcFirstLastPara="1" wrap="square" lIns="457200" tIns="0" rIns="457200" bIns="914400" anchor="t" anchorCtr="0">
            <a:noAutofit/>
          </a:bodyPr>
          <a:lstStyle/>
          <a:p>
            <a:pPr marL="320040" lvl="0" indent="-180340" algn="l" rtl="0">
              <a:lnSpc>
                <a:spcPct val="115000"/>
              </a:lnSpc>
              <a:spcBef>
                <a:spcPts val="0"/>
              </a:spcBef>
              <a:spcAft>
                <a:spcPts val="0"/>
              </a:spcAft>
              <a:buSzPts val="1400"/>
              <a:buChar char="●"/>
            </a:pPr>
            <a:r>
              <a:rPr lang="en"/>
              <a:t>In this example, we are using </a:t>
            </a:r>
            <a:r>
              <a:rPr lang="en" b="1">
                <a:latin typeface="Inconsolata"/>
                <a:ea typeface="Inconsolata"/>
                <a:cs typeface="Inconsolata"/>
                <a:sym typeface="Inconsolata"/>
              </a:rPr>
              <a:t>grep</a:t>
            </a:r>
            <a:r>
              <a:rPr lang="en"/>
              <a:t> to find a specific data point within </a:t>
            </a:r>
            <a:r>
              <a:rPr lang="en" i="1"/>
              <a:t>multiple</a:t>
            </a:r>
            <a:r>
              <a:rPr lang="en"/>
              <a:t> files.</a:t>
            </a:r>
            <a:endParaRPr/>
          </a:p>
          <a:p>
            <a:pPr marL="320040" lvl="0" indent="-180340" algn="l" rtl="0">
              <a:lnSpc>
                <a:spcPct val="114000"/>
              </a:lnSpc>
              <a:spcBef>
                <a:spcPts val="800"/>
              </a:spcBef>
              <a:spcAft>
                <a:spcPts val="0"/>
              </a:spcAft>
              <a:buSzPts val="1400"/>
              <a:buChar char="●"/>
            </a:pPr>
            <a:r>
              <a:rPr lang="en"/>
              <a:t>We are using </a:t>
            </a:r>
            <a:r>
              <a:rPr lang="en" b="1">
                <a:latin typeface="Inconsolata"/>
                <a:ea typeface="Inconsolata"/>
                <a:cs typeface="Inconsolata"/>
                <a:sym typeface="Inconsolata"/>
              </a:rPr>
              <a:t>grep</a:t>
            </a:r>
            <a:r>
              <a:rPr lang="en"/>
              <a:t> to find where </a:t>
            </a:r>
            <a:r>
              <a:rPr lang="en" b="1">
                <a:latin typeface="Inconsolata"/>
                <a:ea typeface="Inconsolata"/>
                <a:cs typeface="Inconsolata"/>
                <a:sym typeface="Inconsolata"/>
              </a:rPr>
              <a:t>bob</a:t>
            </a:r>
            <a:r>
              <a:rPr lang="en"/>
              <a:t> exists within in all </a:t>
            </a:r>
            <a:r>
              <a:rPr lang="en" b="1">
                <a:latin typeface="Inconsolata"/>
                <a:ea typeface="Inconsolata"/>
                <a:cs typeface="Inconsolata"/>
                <a:sym typeface="Inconsolata"/>
              </a:rPr>
              <a:t>.txt</a:t>
            </a:r>
            <a:r>
              <a:rPr lang="en"/>
              <a:t> files.</a:t>
            </a:r>
            <a:endParaRPr/>
          </a:p>
          <a:p>
            <a:pPr marL="777240" lvl="1" indent="-180340" algn="l" rtl="0">
              <a:lnSpc>
                <a:spcPct val="114000"/>
              </a:lnSpc>
              <a:spcBef>
                <a:spcPts val="400"/>
              </a:spcBef>
              <a:spcAft>
                <a:spcPts val="0"/>
              </a:spcAft>
              <a:buSzPts val="1400"/>
              <a:buAutoNum type="alphaLcPeriod"/>
            </a:pPr>
            <a:r>
              <a:rPr lang="en" b="1">
                <a:latin typeface="Inconsolata"/>
                <a:ea typeface="Inconsolata"/>
                <a:cs typeface="Inconsolata"/>
                <a:sym typeface="Inconsolata"/>
              </a:rPr>
              <a:t>bob</a:t>
            </a:r>
            <a:r>
              <a:rPr lang="en"/>
              <a:t> is the specific data point being searched for.</a:t>
            </a:r>
            <a:endParaRPr/>
          </a:p>
          <a:p>
            <a:pPr marL="777240" lvl="1" indent="-180340" algn="l" rtl="0">
              <a:lnSpc>
                <a:spcPct val="115000"/>
              </a:lnSpc>
              <a:spcBef>
                <a:spcPts val="400"/>
              </a:spcBef>
              <a:spcAft>
                <a:spcPts val="0"/>
              </a:spcAft>
              <a:buSzPts val="1400"/>
              <a:buAutoNum type="alphaLcPeriod"/>
            </a:pPr>
            <a:r>
              <a:rPr lang="en" b="1">
                <a:latin typeface="Inconsolata"/>
                <a:ea typeface="Inconsolata"/>
                <a:cs typeface="Inconsolata"/>
                <a:sym typeface="Inconsolata"/>
              </a:rPr>
              <a:t>*.txt</a:t>
            </a:r>
            <a:r>
              <a:rPr lang="en"/>
              <a:t> is the wildcard. </a:t>
            </a:r>
            <a:r>
              <a:rPr lang="en" b="1">
                <a:latin typeface="Inconsolata"/>
                <a:ea typeface="Inconsolata"/>
                <a:cs typeface="Inconsolata"/>
                <a:sym typeface="Inconsolata"/>
              </a:rPr>
              <a:t>*</a:t>
            </a:r>
            <a:r>
              <a:rPr lang="en"/>
              <a:t> indicates that it will search through all files that end with </a:t>
            </a:r>
            <a:r>
              <a:rPr lang="en" b="1">
                <a:latin typeface="Inconsolata"/>
                <a:ea typeface="Inconsolata"/>
                <a:cs typeface="Inconsolata"/>
                <a:sym typeface="Inconsolata"/>
              </a:rPr>
              <a:t>.txt</a:t>
            </a:r>
            <a:r>
              <a:rPr lang="en"/>
              <a:t>.</a:t>
            </a:r>
            <a:endParaRPr/>
          </a:p>
          <a:p>
            <a:pPr marL="420624" lvl="0" indent="-280924" algn="l" rtl="0">
              <a:lnSpc>
                <a:spcPct val="115000"/>
              </a:lnSpc>
              <a:spcBef>
                <a:spcPts val="800"/>
              </a:spcBef>
              <a:spcAft>
                <a:spcPts val="800"/>
              </a:spcAft>
              <a:buSzPts val="1400"/>
              <a:buChar char="●"/>
            </a:pPr>
            <a:r>
              <a:rPr lang="en"/>
              <a:t>The command will display all the </a:t>
            </a:r>
            <a:r>
              <a:rPr lang="en" b="1">
                <a:solidFill>
                  <a:schemeClr val="dk1"/>
                </a:solidFill>
                <a:latin typeface="Inconsolata"/>
                <a:ea typeface="Inconsolata"/>
                <a:cs typeface="Inconsolata"/>
                <a:sym typeface="Inconsolata"/>
              </a:rPr>
              <a:t>.txt</a:t>
            </a:r>
            <a:r>
              <a:rPr lang="en"/>
              <a:t> files where the value of </a:t>
            </a:r>
            <a:r>
              <a:rPr lang="en" b="1">
                <a:latin typeface="Inconsolata"/>
                <a:ea typeface="Inconsolata"/>
                <a:cs typeface="Inconsolata"/>
                <a:sym typeface="Inconsolata"/>
              </a:rPr>
              <a:t>bob</a:t>
            </a:r>
            <a:r>
              <a:rPr lang="en"/>
              <a:t> was found, followed by the lines where it was found.</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gradFill>
          <a:gsLst>
            <a:gs pos="0">
              <a:srgbClr val="F7EF6A">
                <a:alpha val="50196"/>
              </a:srgbClr>
            </a:gs>
            <a:gs pos="100000">
              <a:srgbClr val="DFE863"/>
            </a:gs>
          </a:gsLst>
          <a:path path="circle">
            <a:fillToRect l="50000" t="50000" r="50000" b="50000"/>
          </a:path>
          <a:tileRect/>
        </a:gradFill>
        <a:effectLst/>
      </p:bgPr>
    </p:bg>
    <p:spTree>
      <p:nvGrpSpPr>
        <p:cNvPr id="1" name="Shape 3578"/>
        <p:cNvGrpSpPr/>
        <p:nvPr/>
      </p:nvGrpSpPr>
      <p:grpSpPr>
        <a:xfrm>
          <a:off x="0" y="0"/>
          <a:ext cx="0" cy="0"/>
          <a:chOff x="0" y="0"/>
          <a:chExt cx="0" cy="0"/>
        </a:xfrm>
      </p:grpSpPr>
      <p:sp>
        <p:nvSpPr>
          <p:cNvPr id="3579" name="Google Shape;3579;p215"/>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latin typeface="Inconsolata"/>
                <a:ea typeface="Inconsolata"/>
                <a:cs typeface="Inconsolata"/>
                <a:sym typeface="Inconsolata"/>
              </a:rPr>
              <a:t>grep</a:t>
            </a:r>
            <a:r>
              <a:rPr lang="en"/>
              <a:t> Syntax</a:t>
            </a:r>
            <a:endParaRPr/>
          </a:p>
        </p:txBody>
      </p:sp>
      <p:sp>
        <p:nvSpPr>
          <p:cNvPr id="3580" name="Google Shape;3580;p215"/>
          <p:cNvSpPr txBox="1">
            <a:spLocks noGrp="1"/>
          </p:cNvSpPr>
          <p:nvPr>
            <p:ph type="body" idx="3"/>
          </p:nvPr>
        </p:nvSpPr>
        <p:spPr>
          <a:xfrm>
            <a:off x="3470138" y="2665500"/>
            <a:ext cx="4315500" cy="626100"/>
          </a:xfrm>
          <a:prstGeom prst="rect">
            <a:avLst/>
          </a:prstGeom>
          <a:noFill/>
        </p:spPr>
        <p:txBody>
          <a:bodyPr spcFirstLastPara="1" wrap="square" lIns="457200" tIns="0" rIns="457200" bIns="914400" anchor="t" anchorCtr="0">
            <a:noAutofit/>
          </a:bodyPr>
          <a:lstStyle/>
          <a:p>
            <a:pPr marL="0" lvl="0" indent="0" algn="l" rtl="0">
              <a:spcBef>
                <a:spcPts val="0"/>
              </a:spcBef>
              <a:spcAft>
                <a:spcPts val="0"/>
              </a:spcAft>
              <a:buNone/>
            </a:pPr>
            <a:r>
              <a:rPr lang="en" sz="2400"/>
              <a:t>Can anyone tell us what this command does?</a:t>
            </a:r>
            <a:endParaRPr sz="2400"/>
          </a:p>
          <a:p>
            <a:pPr marL="0" lvl="0" indent="0" algn="l" rtl="0">
              <a:spcBef>
                <a:spcPts val="800"/>
              </a:spcBef>
              <a:spcAft>
                <a:spcPts val="800"/>
              </a:spcAft>
              <a:buNone/>
            </a:pPr>
            <a:endParaRPr sz="2400"/>
          </a:p>
        </p:txBody>
      </p:sp>
      <p:sp>
        <p:nvSpPr>
          <p:cNvPr id="3581" name="Google Shape;3581;p215"/>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54</a:t>
            </a:fld>
            <a:endParaRPr sz="600"/>
          </a:p>
        </p:txBody>
      </p:sp>
      <p:pic>
        <p:nvPicPr>
          <p:cNvPr id="3582" name="Google Shape;3582;p215"/>
          <p:cNvPicPr preferRelativeResize="0"/>
          <p:nvPr/>
        </p:nvPicPr>
        <p:blipFill>
          <a:blip r:embed="rId3">
            <a:alphaModFix/>
          </a:blip>
          <a:stretch>
            <a:fillRect/>
          </a:stretch>
        </p:blipFill>
        <p:spPr>
          <a:xfrm>
            <a:off x="1358338" y="1612774"/>
            <a:ext cx="2731550" cy="2731550"/>
          </a:xfrm>
          <a:prstGeom prst="rect">
            <a:avLst/>
          </a:prstGeom>
          <a:noFill/>
          <a:ln>
            <a:noFill/>
          </a:ln>
        </p:spPr>
      </p:pic>
      <p:sp>
        <p:nvSpPr>
          <p:cNvPr id="3583" name="Google Shape;3583;p215"/>
          <p:cNvSpPr txBox="1">
            <a:spLocks noGrp="1"/>
          </p:cNvSpPr>
          <p:nvPr>
            <p:ph type="subTitle" idx="1"/>
          </p:nvPr>
        </p:nvSpPr>
        <p:spPr>
          <a:xfrm>
            <a:off x="0" y="854050"/>
            <a:ext cx="9144000" cy="643500"/>
          </a:xfrm>
          <a:prstGeom prst="rect">
            <a:avLst/>
          </a:prstGeom>
          <a:solidFill>
            <a:srgbClr val="000000"/>
          </a:solidFill>
        </p:spPr>
        <p:txBody>
          <a:bodyPr spcFirstLastPara="1" wrap="square" lIns="91425" tIns="182875" rIns="91425" bIns="182875" anchor="t" anchorCtr="0">
            <a:noAutofit/>
          </a:bodyPr>
          <a:lstStyle/>
          <a:p>
            <a:pPr marL="0" lvl="0" indent="0" algn="ctr" rtl="0">
              <a:lnSpc>
                <a:spcPct val="115000"/>
              </a:lnSpc>
              <a:spcBef>
                <a:spcPts val="0"/>
              </a:spcBef>
              <a:spcAft>
                <a:spcPts val="0"/>
              </a:spcAft>
              <a:buNone/>
            </a:pPr>
            <a:r>
              <a:rPr lang="en" b="1">
                <a:solidFill>
                  <a:srgbClr val="3BE73B"/>
                </a:solidFill>
                <a:latin typeface="Inconsolata"/>
                <a:ea typeface="Inconsolata"/>
                <a:cs typeface="Inconsolata"/>
                <a:sym typeface="Inconsolata"/>
              </a:rPr>
              <a:t>grep </a:t>
            </a:r>
            <a:r>
              <a:rPr lang="en" b="1">
                <a:solidFill>
                  <a:srgbClr val="00FFFF"/>
                </a:solidFill>
                <a:latin typeface="Inconsolata"/>
                <a:ea typeface="Inconsolata"/>
                <a:cs typeface="Inconsolata"/>
                <a:sym typeface="Inconsolata"/>
              </a:rPr>
              <a:t>-i</a:t>
            </a:r>
            <a:r>
              <a:rPr lang="en" b="1">
                <a:solidFill>
                  <a:srgbClr val="3BE73B"/>
                </a:solidFill>
                <a:latin typeface="Inconsolata"/>
                <a:ea typeface="Inconsolata"/>
                <a:cs typeface="Inconsolata"/>
                <a:sym typeface="Inconsolata"/>
              </a:rPr>
              <a:t> bob *.txt</a:t>
            </a:r>
            <a:endParaRPr b="1">
              <a:solidFill>
                <a:srgbClr val="3BE73B"/>
              </a:solidFill>
              <a:latin typeface="Inconsolata"/>
              <a:ea typeface="Inconsolata"/>
              <a:cs typeface="Inconsolata"/>
              <a:sym typeface="Inconsolata"/>
            </a:endParaRPr>
          </a:p>
          <a:p>
            <a:pPr marL="0" lvl="0" indent="0" algn="ctr" rtl="0">
              <a:lnSpc>
                <a:spcPct val="115000"/>
              </a:lnSpc>
              <a:spcBef>
                <a:spcPts val="1200"/>
              </a:spcBef>
              <a:spcAft>
                <a:spcPts val="1200"/>
              </a:spcAft>
              <a:buNone/>
            </a:pPr>
            <a:endParaRPr b="1">
              <a:solidFill>
                <a:srgbClr val="3BE73B"/>
              </a:solidFill>
              <a:latin typeface="Inconsolata"/>
              <a:ea typeface="Inconsolata"/>
              <a:cs typeface="Inconsolata"/>
              <a:sym typeface="Inconsolata"/>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gradFill>
          <a:gsLst>
            <a:gs pos="0">
              <a:srgbClr val="F7EF6A">
                <a:alpha val="50196"/>
              </a:srgbClr>
            </a:gs>
            <a:gs pos="100000">
              <a:srgbClr val="DFE863"/>
            </a:gs>
          </a:gsLst>
          <a:path path="circle">
            <a:fillToRect l="50000" t="50000" r="50000" b="50000"/>
          </a:path>
          <a:tileRect/>
        </a:gradFill>
        <a:effectLst/>
      </p:bgPr>
    </p:bg>
    <p:spTree>
      <p:nvGrpSpPr>
        <p:cNvPr id="1" name="Shape 3587"/>
        <p:cNvGrpSpPr/>
        <p:nvPr/>
      </p:nvGrpSpPr>
      <p:grpSpPr>
        <a:xfrm>
          <a:off x="0" y="0"/>
          <a:ext cx="0" cy="0"/>
          <a:chOff x="0" y="0"/>
          <a:chExt cx="0" cy="0"/>
        </a:xfrm>
      </p:grpSpPr>
      <p:sp>
        <p:nvSpPr>
          <p:cNvPr id="3588" name="Google Shape;3588;p216"/>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latin typeface="Inconsolata"/>
                <a:ea typeface="Inconsolata"/>
                <a:cs typeface="Inconsolata"/>
                <a:sym typeface="Inconsolata"/>
              </a:rPr>
              <a:t>grep</a:t>
            </a:r>
            <a:r>
              <a:rPr lang="en"/>
              <a:t> Syntax</a:t>
            </a:r>
            <a:endParaRPr/>
          </a:p>
        </p:txBody>
      </p:sp>
      <p:sp>
        <p:nvSpPr>
          <p:cNvPr id="3589" name="Google Shape;3589;p216"/>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55</a:t>
            </a:fld>
            <a:endParaRPr sz="600"/>
          </a:p>
        </p:txBody>
      </p:sp>
      <p:sp>
        <p:nvSpPr>
          <p:cNvPr id="3590" name="Google Shape;3590;p216"/>
          <p:cNvSpPr/>
          <p:nvPr/>
        </p:nvSpPr>
        <p:spPr>
          <a:xfrm rot="10800000">
            <a:off x="1226550" y="1431725"/>
            <a:ext cx="6748200" cy="2518200"/>
          </a:xfrm>
          <a:prstGeom prst="round2SameRect">
            <a:avLst>
              <a:gd name="adj1" fmla="val 4545"/>
              <a:gd name="adj2" fmla="val 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216"/>
          <p:cNvSpPr txBox="1">
            <a:spLocks noGrp="1"/>
          </p:cNvSpPr>
          <p:nvPr>
            <p:ph type="subTitle" idx="1"/>
          </p:nvPr>
        </p:nvSpPr>
        <p:spPr>
          <a:xfrm>
            <a:off x="0" y="854050"/>
            <a:ext cx="9144000" cy="643500"/>
          </a:xfrm>
          <a:prstGeom prst="rect">
            <a:avLst/>
          </a:prstGeom>
          <a:solidFill>
            <a:srgbClr val="000000"/>
          </a:solidFill>
        </p:spPr>
        <p:txBody>
          <a:bodyPr spcFirstLastPara="1" wrap="square" lIns="91425" tIns="182875" rIns="91425" bIns="182875" anchor="t" anchorCtr="0">
            <a:noAutofit/>
          </a:bodyPr>
          <a:lstStyle/>
          <a:p>
            <a:pPr marL="0" lvl="0" indent="0" algn="ctr" rtl="0">
              <a:lnSpc>
                <a:spcPct val="115000"/>
              </a:lnSpc>
              <a:spcBef>
                <a:spcPts val="0"/>
              </a:spcBef>
              <a:spcAft>
                <a:spcPts val="1200"/>
              </a:spcAft>
              <a:buNone/>
            </a:pPr>
            <a:r>
              <a:rPr lang="en" b="1">
                <a:solidFill>
                  <a:srgbClr val="3BE73B"/>
                </a:solidFill>
                <a:latin typeface="Inconsolata"/>
                <a:ea typeface="Inconsolata"/>
                <a:cs typeface="Inconsolata"/>
                <a:sym typeface="Inconsolata"/>
              </a:rPr>
              <a:t>grep </a:t>
            </a:r>
            <a:r>
              <a:rPr lang="en" b="1">
                <a:solidFill>
                  <a:srgbClr val="00FFFF"/>
                </a:solidFill>
                <a:latin typeface="Inconsolata"/>
                <a:ea typeface="Inconsolata"/>
                <a:cs typeface="Inconsolata"/>
                <a:sym typeface="Inconsolata"/>
              </a:rPr>
              <a:t>-i</a:t>
            </a:r>
            <a:r>
              <a:rPr lang="en" b="1">
                <a:solidFill>
                  <a:srgbClr val="3BE73B"/>
                </a:solidFill>
                <a:latin typeface="Inconsolata"/>
                <a:ea typeface="Inconsolata"/>
                <a:cs typeface="Inconsolata"/>
                <a:sym typeface="Inconsolata"/>
              </a:rPr>
              <a:t> bob *.txt</a:t>
            </a:r>
            <a:endParaRPr b="1">
              <a:solidFill>
                <a:srgbClr val="3BE73B"/>
              </a:solidFill>
              <a:latin typeface="Inconsolata"/>
              <a:ea typeface="Inconsolata"/>
              <a:cs typeface="Inconsolata"/>
              <a:sym typeface="Inconsolata"/>
            </a:endParaRPr>
          </a:p>
        </p:txBody>
      </p:sp>
      <p:sp>
        <p:nvSpPr>
          <p:cNvPr id="3592" name="Google Shape;3592;p216"/>
          <p:cNvSpPr txBox="1">
            <a:spLocks noGrp="1"/>
          </p:cNvSpPr>
          <p:nvPr>
            <p:ph type="body" idx="3"/>
          </p:nvPr>
        </p:nvSpPr>
        <p:spPr>
          <a:xfrm>
            <a:off x="941725" y="1817900"/>
            <a:ext cx="7084800" cy="1966500"/>
          </a:xfrm>
          <a:prstGeom prst="rect">
            <a:avLst/>
          </a:prstGeom>
        </p:spPr>
        <p:txBody>
          <a:bodyPr spcFirstLastPara="1" wrap="square" lIns="457200" tIns="0" rIns="457200" bIns="914400" anchor="t" anchorCtr="0">
            <a:noAutofit/>
          </a:bodyPr>
          <a:lstStyle/>
          <a:p>
            <a:pPr marL="320040" lvl="0" indent="-180340" algn="l" rtl="0">
              <a:lnSpc>
                <a:spcPct val="115000"/>
              </a:lnSpc>
              <a:spcBef>
                <a:spcPts val="0"/>
              </a:spcBef>
              <a:spcAft>
                <a:spcPts val="0"/>
              </a:spcAft>
              <a:buSzPts val="1400"/>
              <a:buChar char="●"/>
            </a:pPr>
            <a:r>
              <a:rPr lang="en"/>
              <a:t>This </a:t>
            </a:r>
            <a:r>
              <a:rPr lang="en" b="1">
                <a:latin typeface="Inconsolata"/>
                <a:ea typeface="Inconsolata"/>
                <a:cs typeface="Inconsolata"/>
                <a:sym typeface="Inconsolata"/>
              </a:rPr>
              <a:t>grep</a:t>
            </a:r>
            <a:r>
              <a:rPr lang="en"/>
              <a:t> command is used to find a </a:t>
            </a:r>
            <a:r>
              <a:rPr lang="en" i="1"/>
              <a:t>case-insensitive</a:t>
            </a:r>
            <a:r>
              <a:rPr lang="en"/>
              <a:t> specific data point.</a:t>
            </a:r>
            <a:endParaRPr/>
          </a:p>
          <a:p>
            <a:pPr marL="320040" lvl="0" indent="-180340" algn="l" rtl="0">
              <a:lnSpc>
                <a:spcPct val="115000"/>
              </a:lnSpc>
              <a:spcBef>
                <a:spcPts val="800"/>
              </a:spcBef>
              <a:spcAft>
                <a:spcPts val="800"/>
              </a:spcAft>
              <a:buSzPts val="1400"/>
              <a:buChar char="●"/>
            </a:pPr>
            <a:r>
              <a:rPr lang="en"/>
              <a:t>Specifically, this command finds the lines where the user </a:t>
            </a:r>
            <a:r>
              <a:rPr lang="en" b="1"/>
              <a:t>bob</a:t>
            </a:r>
            <a:r>
              <a:rPr lang="en"/>
              <a:t> or </a:t>
            </a:r>
            <a:r>
              <a:rPr lang="en" b="1"/>
              <a:t>BOB</a:t>
            </a:r>
            <a:r>
              <a:rPr lang="en"/>
              <a:t> exists within all </a:t>
            </a:r>
            <a:r>
              <a:rPr lang="en" b="1">
                <a:latin typeface="Inconsolata"/>
                <a:ea typeface="Inconsolata"/>
                <a:cs typeface="Inconsolata"/>
                <a:sym typeface="Inconsolata"/>
              </a:rPr>
              <a:t>.txt</a:t>
            </a:r>
            <a:r>
              <a:rPr lang="en"/>
              <a:t> files.</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gradFill>
          <a:gsLst>
            <a:gs pos="0">
              <a:srgbClr val="F7EF6A">
                <a:alpha val="50196"/>
              </a:srgbClr>
            </a:gs>
            <a:gs pos="100000">
              <a:srgbClr val="DFE863"/>
            </a:gs>
          </a:gsLst>
          <a:path path="circle">
            <a:fillToRect l="50000" t="50000" r="50000" b="50000"/>
          </a:path>
          <a:tileRect/>
        </a:gradFill>
        <a:effectLst/>
      </p:bgPr>
    </p:bg>
    <p:spTree>
      <p:nvGrpSpPr>
        <p:cNvPr id="1" name="Shape 3596"/>
        <p:cNvGrpSpPr/>
        <p:nvPr/>
      </p:nvGrpSpPr>
      <p:grpSpPr>
        <a:xfrm>
          <a:off x="0" y="0"/>
          <a:ext cx="0" cy="0"/>
          <a:chOff x="0" y="0"/>
          <a:chExt cx="0" cy="0"/>
        </a:xfrm>
      </p:grpSpPr>
      <p:sp>
        <p:nvSpPr>
          <p:cNvPr id="3597" name="Google Shape;3597;p21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grep Syntax</a:t>
            </a:r>
            <a:endParaRPr/>
          </a:p>
        </p:txBody>
      </p:sp>
      <p:sp>
        <p:nvSpPr>
          <p:cNvPr id="3598" name="Google Shape;3598;p217"/>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56</a:t>
            </a:fld>
            <a:endParaRPr sz="600"/>
          </a:p>
        </p:txBody>
      </p:sp>
      <p:sp>
        <p:nvSpPr>
          <p:cNvPr id="3599" name="Google Shape;3599;p217"/>
          <p:cNvSpPr/>
          <p:nvPr/>
        </p:nvSpPr>
        <p:spPr>
          <a:xfrm rot="10800000">
            <a:off x="1226550" y="1431725"/>
            <a:ext cx="6748200" cy="3250500"/>
          </a:xfrm>
          <a:prstGeom prst="round2SameRect">
            <a:avLst>
              <a:gd name="adj1" fmla="val 4545"/>
              <a:gd name="adj2" fmla="val 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3600;p217"/>
          <p:cNvSpPr txBox="1">
            <a:spLocks noGrp="1"/>
          </p:cNvSpPr>
          <p:nvPr>
            <p:ph type="subTitle" idx="1"/>
          </p:nvPr>
        </p:nvSpPr>
        <p:spPr>
          <a:xfrm>
            <a:off x="0" y="854050"/>
            <a:ext cx="9144000" cy="643500"/>
          </a:xfrm>
          <a:prstGeom prst="rect">
            <a:avLst/>
          </a:prstGeom>
          <a:solidFill>
            <a:srgbClr val="000000"/>
          </a:solidFill>
        </p:spPr>
        <p:txBody>
          <a:bodyPr spcFirstLastPara="1" wrap="square" lIns="91425" tIns="182875" rIns="91425" bIns="182875" anchor="t" anchorCtr="0">
            <a:noAutofit/>
          </a:bodyPr>
          <a:lstStyle/>
          <a:p>
            <a:pPr marL="0" lvl="0" indent="0" algn="ctr" rtl="0">
              <a:lnSpc>
                <a:spcPct val="115000"/>
              </a:lnSpc>
              <a:spcBef>
                <a:spcPts val="0"/>
              </a:spcBef>
              <a:spcAft>
                <a:spcPts val="1200"/>
              </a:spcAft>
              <a:buNone/>
            </a:pPr>
            <a:r>
              <a:rPr lang="en" b="1">
                <a:solidFill>
                  <a:srgbClr val="3BE73B"/>
                </a:solidFill>
                <a:latin typeface="Inconsolata"/>
                <a:ea typeface="Inconsolata"/>
                <a:cs typeface="Inconsolata"/>
                <a:sym typeface="Inconsolata"/>
              </a:rPr>
              <a:t>grep </a:t>
            </a:r>
            <a:r>
              <a:rPr lang="en" b="1">
                <a:solidFill>
                  <a:srgbClr val="00FFFF"/>
                </a:solidFill>
                <a:latin typeface="Inconsolata"/>
                <a:ea typeface="Inconsolata"/>
                <a:cs typeface="Inconsolata"/>
                <a:sym typeface="Inconsolata"/>
              </a:rPr>
              <a:t>-il</a:t>
            </a:r>
            <a:r>
              <a:rPr lang="en" b="1">
                <a:solidFill>
                  <a:srgbClr val="3BE73B"/>
                </a:solidFill>
                <a:latin typeface="Inconsolata"/>
                <a:ea typeface="Inconsolata"/>
                <a:cs typeface="Inconsolata"/>
                <a:sym typeface="Inconsolata"/>
              </a:rPr>
              <a:t> bob *.txt</a:t>
            </a:r>
            <a:endParaRPr b="1">
              <a:solidFill>
                <a:srgbClr val="3BE73B"/>
              </a:solidFill>
              <a:latin typeface="Inconsolata"/>
              <a:ea typeface="Inconsolata"/>
              <a:cs typeface="Inconsolata"/>
              <a:sym typeface="Inconsolata"/>
            </a:endParaRPr>
          </a:p>
        </p:txBody>
      </p:sp>
      <p:sp>
        <p:nvSpPr>
          <p:cNvPr id="3601" name="Google Shape;3601;p217"/>
          <p:cNvSpPr txBox="1">
            <a:spLocks noGrp="1"/>
          </p:cNvSpPr>
          <p:nvPr>
            <p:ph type="body" idx="3"/>
          </p:nvPr>
        </p:nvSpPr>
        <p:spPr>
          <a:xfrm>
            <a:off x="941725" y="1817900"/>
            <a:ext cx="6823200" cy="3003900"/>
          </a:xfrm>
          <a:prstGeom prst="rect">
            <a:avLst/>
          </a:prstGeom>
        </p:spPr>
        <p:txBody>
          <a:bodyPr spcFirstLastPara="1" wrap="square" lIns="457200" tIns="0" rIns="457200" bIns="914400" anchor="t" anchorCtr="0">
            <a:noAutofit/>
          </a:bodyPr>
          <a:lstStyle/>
          <a:p>
            <a:pPr marL="320040" lvl="0" indent="-180340" algn="l" rtl="0">
              <a:lnSpc>
                <a:spcPct val="115000"/>
              </a:lnSpc>
              <a:spcBef>
                <a:spcPts val="0"/>
              </a:spcBef>
              <a:spcAft>
                <a:spcPts val="0"/>
              </a:spcAft>
              <a:buSzPts val="1400"/>
              <a:buChar char="●"/>
            </a:pPr>
            <a:r>
              <a:rPr lang="en"/>
              <a:t>This example uses </a:t>
            </a:r>
            <a:r>
              <a:rPr lang="en" b="1">
                <a:latin typeface="Inconsolata"/>
                <a:ea typeface="Inconsolata"/>
                <a:cs typeface="Inconsolata"/>
                <a:sym typeface="Inconsolata"/>
              </a:rPr>
              <a:t>grep</a:t>
            </a:r>
            <a:r>
              <a:rPr lang="en"/>
              <a:t>  to indicate that it should display the </a:t>
            </a:r>
            <a:r>
              <a:rPr lang="en" i="1"/>
              <a:t>name</a:t>
            </a:r>
            <a:r>
              <a:rPr lang="en"/>
              <a:t> of the file that contains the specified data point. </a:t>
            </a:r>
            <a:endParaRPr/>
          </a:p>
          <a:p>
            <a:pPr marL="320040" lvl="0" indent="-180340" algn="l" rtl="0">
              <a:lnSpc>
                <a:spcPct val="115000"/>
              </a:lnSpc>
              <a:spcBef>
                <a:spcPts val="800"/>
              </a:spcBef>
              <a:spcAft>
                <a:spcPts val="0"/>
              </a:spcAft>
              <a:buSzPts val="1400"/>
              <a:buChar char="●"/>
            </a:pPr>
            <a:r>
              <a:rPr lang="en"/>
              <a:t>Specifically, this command outputs the file names of </a:t>
            </a:r>
            <a:r>
              <a:rPr lang="en" b="1">
                <a:solidFill>
                  <a:schemeClr val="dk1"/>
                </a:solidFill>
                <a:latin typeface="Inconsolata"/>
                <a:ea typeface="Inconsolata"/>
                <a:cs typeface="Inconsolata"/>
                <a:sym typeface="Inconsolata"/>
              </a:rPr>
              <a:t>.txt</a:t>
            </a:r>
            <a:r>
              <a:rPr lang="en"/>
              <a:t> files containing the user </a:t>
            </a:r>
            <a:r>
              <a:rPr lang="en" b="1"/>
              <a:t>bob</a:t>
            </a:r>
            <a:r>
              <a:rPr lang="en"/>
              <a:t> or </a:t>
            </a:r>
            <a:r>
              <a:rPr lang="en" b="1"/>
              <a:t>BOB</a:t>
            </a:r>
            <a:r>
              <a:rPr lang="en"/>
              <a:t>. It will only display the </a:t>
            </a:r>
            <a:r>
              <a:rPr lang="en" i="1"/>
              <a:t>names</a:t>
            </a:r>
            <a:r>
              <a:rPr lang="en"/>
              <a:t> of the files containing these users.</a:t>
            </a:r>
            <a:endParaRPr/>
          </a:p>
          <a:p>
            <a:pPr marL="0" lvl="0" indent="0" algn="l" rtl="0">
              <a:lnSpc>
                <a:spcPct val="115000"/>
              </a:lnSpc>
              <a:spcBef>
                <a:spcPts val="800"/>
              </a:spcBef>
              <a:spcAft>
                <a:spcPts val="0"/>
              </a:spcAft>
              <a:buNone/>
            </a:pPr>
            <a:r>
              <a:rPr lang="en" b="1"/>
              <a:t>Note</a:t>
            </a:r>
            <a:r>
              <a:rPr lang="en"/>
              <a:t>: </a:t>
            </a:r>
            <a:r>
              <a:rPr lang="en" b="1">
                <a:latin typeface="Inconsolata"/>
                <a:ea typeface="Inconsolata"/>
                <a:cs typeface="Inconsolata"/>
                <a:sym typeface="Inconsolata"/>
              </a:rPr>
              <a:t>-il</a:t>
            </a:r>
            <a:r>
              <a:rPr lang="en"/>
              <a:t> are two separate options. </a:t>
            </a:r>
            <a:endParaRPr/>
          </a:p>
          <a:p>
            <a:pPr marL="457200" lvl="0" indent="-317500" algn="l" rtl="0">
              <a:lnSpc>
                <a:spcPct val="115000"/>
              </a:lnSpc>
              <a:spcBef>
                <a:spcPts val="800"/>
              </a:spcBef>
              <a:spcAft>
                <a:spcPts val="0"/>
              </a:spcAft>
              <a:buSzPts val="1400"/>
              <a:buChar char="●"/>
            </a:pPr>
            <a:r>
              <a:rPr lang="en" b="1">
                <a:latin typeface="Inconsolata"/>
                <a:ea typeface="Inconsolata"/>
                <a:cs typeface="Inconsolata"/>
                <a:sym typeface="Inconsolata"/>
              </a:rPr>
              <a:t>i</a:t>
            </a:r>
            <a:r>
              <a:rPr lang="en"/>
              <a:t> is an option for </a:t>
            </a:r>
            <a:r>
              <a:rPr lang="en" b="1">
                <a:latin typeface="Inconsolata"/>
                <a:ea typeface="Inconsolata"/>
                <a:cs typeface="Inconsolata"/>
                <a:sym typeface="Inconsolata"/>
              </a:rPr>
              <a:t>grep</a:t>
            </a:r>
            <a:r>
              <a:rPr lang="en"/>
              <a:t> indicating case insensitivity. </a:t>
            </a:r>
            <a:endParaRPr/>
          </a:p>
          <a:p>
            <a:pPr marL="457200" lvl="0" indent="-317500" algn="l" rtl="0">
              <a:lnSpc>
                <a:spcPct val="115000"/>
              </a:lnSpc>
              <a:spcBef>
                <a:spcPts val="0"/>
              </a:spcBef>
              <a:spcAft>
                <a:spcPts val="0"/>
              </a:spcAft>
              <a:buSzPts val="1400"/>
              <a:buChar char="●"/>
            </a:pPr>
            <a:r>
              <a:rPr lang="en" b="1">
                <a:latin typeface="Inconsolata"/>
                <a:ea typeface="Inconsolata"/>
                <a:cs typeface="Inconsolata"/>
                <a:sym typeface="Inconsolata"/>
              </a:rPr>
              <a:t>l</a:t>
            </a:r>
            <a:r>
              <a:rPr lang="en"/>
              <a:t> is an additional option indicating to only return the file name.</a:t>
            </a:r>
            <a:endParaRPr/>
          </a:p>
          <a:p>
            <a:pPr marL="457200" lvl="0" indent="-317500" algn="l" rtl="0">
              <a:lnSpc>
                <a:spcPct val="115000"/>
              </a:lnSpc>
              <a:spcBef>
                <a:spcPts val="0"/>
              </a:spcBef>
              <a:spcAft>
                <a:spcPts val="0"/>
              </a:spcAft>
              <a:buSzPts val="1400"/>
              <a:buChar char="●"/>
            </a:pPr>
            <a:r>
              <a:rPr lang="en" b="1">
                <a:latin typeface="Inconsolata"/>
                <a:ea typeface="Inconsolata"/>
                <a:cs typeface="Inconsolata"/>
                <a:sym typeface="Inconsolata"/>
              </a:rPr>
              <a:t>i</a:t>
            </a:r>
            <a:r>
              <a:rPr lang="en"/>
              <a:t> and </a:t>
            </a:r>
            <a:r>
              <a:rPr lang="en" b="1">
                <a:latin typeface="Inconsolata"/>
                <a:ea typeface="Inconsolata"/>
                <a:cs typeface="Inconsolata"/>
                <a:sym typeface="Inconsolata"/>
              </a:rPr>
              <a:t>l</a:t>
            </a:r>
            <a:r>
              <a:rPr lang="en"/>
              <a:t> use a single hyphen.</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3605"/>
        <p:cNvGrpSpPr/>
        <p:nvPr/>
      </p:nvGrpSpPr>
      <p:grpSpPr>
        <a:xfrm>
          <a:off x="0" y="0"/>
          <a:ext cx="0" cy="0"/>
          <a:chOff x="0" y="0"/>
          <a:chExt cx="0" cy="0"/>
        </a:xfrm>
      </p:grpSpPr>
      <p:sp>
        <p:nvSpPr>
          <p:cNvPr id="3606" name="Google Shape;3606;p218"/>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b="1">
                <a:latin typeface="Inconsolata"/>
                <a:ea typeface="Inconsolata"/>
                <a:cs typeface="Inconsolata"/>
                <a:sym typeface="Inconsolata"/>
              </a:rPr>
              <a:t>grep</a:t>
            </a:r>
            <a:r>
              <a:rPr lang="en"/>
              <a:t> Demo Setup</a:t>
            </a:r>
            <a:endParaRPr/>
          </a:p>
        </p:txBody>
      </p:sp>
      <p:sp>
        <p:nvSpPr>
          <p:cNvPr id="3607" name="Google Shape;3607;p218"/>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57</a:t>
            </a:fld>
            <a:endParaRPr sz="600"/>
          </a:p>
        </p:txBody>
      </p:sp>
      <p:sp>
        <p:nvSpPr>
          <p:cNvPr id="3608" name="Google Shape;3608;p218"/>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In the next demonstration, we’ll use the following scenario: </a:t>
            </a:r>
            <a:endParaRPr/>
          </a:p>
          <a:p>
            <a:pPr marL="0" lvl="0" indent="0" algn="l" rtl="0">
              <a:spcBef>
                <a:spcPts val="0"/>
              </a:spcBef>
              <a:spcAft>
                <a:spcPts val="0"/>
              </a:spcAft>
              <a:buNone/>
            </a:pPr>
            <a:endParaRPr/>
          </a:p>
        </p:txBody>
      </p:sp>
      <p:sp>
        <p:nvSpPr>
          <p:cNvPr id="3609" name="Google Shape;3609;p218"/>
          <p:cNvSpPr txBox="1">
            <a:spLocks noGrp="1"/>
          </p:cNvSpPr>
          <p:nvPr>
            <p:ph type="body" idx="2"/>
          </p:nvPr>
        </p:nvSpPr>
        <p:spPr>
          <a:xfrm>
            <a:off x="175" y="1284250"/>
            <a:ext cx="8709000" cy="2915700"/>
          </a:xfrm>
          <a:prstGeom prst="rect">
            <a:avLst/>
          </a:prstGeom>
        </p:spPr>
        <p:txBody>
          <a:bodyPr spcFirstLastPara="1" wrap="square" lIns="457200" tIns="0" rIns="457200" bIns="914400" anchor="t" anchorCtr="0">
            <a:noAutofit/>
          </a:bodyPr>
          <a:lstStyle/>
          <a:p>
            <a:pPr marL="320040" lvl="0" indent="-205740" algn="l" rtl="0">
              <a:lnSpc>
                <a:spcPct val="115000"/>
              </a:lnSpc>
              <a:spcBef>
                <a:spcPts val="0"/>
              </a:spcBef>
              <a:spcAft>
                <a:spcPts val="0"/>
              </a:spcAft>
              <a:buSzPts val="1800"/>
              <a:buChar char="●"/>
            </a:pPr>
            <a:r>
              <a:rPr lang="en" sz="1800"/>
              <a:t>Your manager has now asked for your help with a security investigation into an illegal money transfer that took place on May 17th.</a:t>
            </a:r>
            <a:endParaRPr sz="1800"/>
          </a:p>
          <a:p>
            <a:pPr marL="320040" lvl="0" indent="-205740" algn="l" rtl="0">
              <a:lnSpc>
                <a:spcPct val="115000"/>
              </a:lnSpc>
              <a:spcBef>
                <a:spcPts val="800"/>
              </a:spcBef>
              <a:spcAft>
                <a:spcPts val="0"/>
              </a:spcAft>
              <a:buSzPts val="1800"/>
              <a:buChar char="●"/>
            </a:pPr>
            <a:r>
              <a:rPr lang="en" sz="1800"/>
              <a:t>The suspect, Sally Stealer, stated that she has never logged in to the company's banking website and that she definitely did not transfer any money on </a:t>
            </a:r>
            <a:r>
              <a:rPr lang="en" sz="1800" b="1">
                <a:latin typeface="Inconsolata"/>
                <a:ea typeface="Inconsolata"/>
                <a:cs typeface="Inconsolata"/>
                <a:sym typeface="Inconsolata"/>
              </a:rPr>
              <a:t>0517</a:t>
            </a:r>
            <a:r>
              <a:rPr lang="en" sz="1800"/>
              <a:t>.</a:t>
            </a:r>
            <a:endParaRPr sz="1800"/>
          </a:p>
          <a:p>
            <a:pPr marL="320040" lvl="0" indent="-205740" algn="l" rtl="0">
              <a:lnSpc>
                <a:spcPct val="115000"/>
              </a:lnSpc>
              <a:spcBef>
                <a:spcPts val="800"/>
              </a:spcBef>
              <a:spcAft>
                <a:spcPts val="800"/>
              </a:spcAft>
              <a:buSzPts val="1800"/>
              <a:buChar char="●"/>
            </a:pPr>
            <a:r>
              <a:rPr lang="en" sz="1800"/>
              <a:t>You must use the </a:t>
            </a:r>
            <a:r>
              <a:rPr lang="en" sz="1800" b="1">
                <a:latin typeface="Inconsolata"/>
                <a:ea typeface="Inconsolata"/>
                <a:cs typeface="Inconsolata"/>
                <a:sym typeface="Inconsolata"/>
              </a:rPr>
              <a:t>grep</a:t>
            </a:r>
            <a:r>
              <a:rPr lang="en" sz="1800"/>
              <a:t> command to search the application logs to see if Sally Stealer logged in on that day and, if so, when she transferred funds.</a:t>
            </a:r>
            <a:endParaRPr sz="1800"/>
          </a:p>
        </p:txBody>
      </p:sp>
      <p:sp>
        <p:nvSpPr>
          <p:cNvPr id="3610" name="Google Shape;3610;p218"/>
          <p:cNvSpPr txBox="1">
            <a:spLocks noGrp="1"/>
          </p:cNvSpPr>
          <p:nvPr>
            <p:ph type="title" idx="3"/>
          </p:nvPr>
        </p:nvSpPr>
        <p:spPr>
          <a:xfrm>
            <a:off x="-12300" y="4641650"/>
            <a:ext cx="9168600" cy="264900"/>
          </a:xfrm>
          <a:prstGeom prst="rect">
            <a:avLst/>
          </a:prstGeom>
        </p:spPr>
        <p:txBody>
          <a:bodyPr spcFirstLastPara="1" wrap="square" lIns="1097275" tIns="9125" rIns="1005825" bIns="0" anchor="t" anchorCtr="0">
            <a:noAutofit/>
          </a:bodyPr>
          <a:lstStyle/>
          <a:p>
            <a:pPr marL="0" lvl="0" indent="0" algn="r" rtl="0">
              <a:spcBef>
                <a:spcPts val="0"/>
              </a:spcBef>
              <a:spcAft>
                <a:spcPts val="0"/>
              </a:spcAft>
              <a:buNone/>
            </a:pPr>
            <a:r>
              <a:rPr lang="en" b="1"/>
              <a:t>Suggested Time</a:t>
            </a:r>
            <a:r>
              <a:rPr lang="en"/>
              <a:t>: 15 Minutes</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3614"/>
        <p:cNvGrpSpPr/>
        <p:nvPr/>
      </p:nvGrpSpPr>
      <p:grpSpPr>
        <a:xfrm>
          <a:off x="0" y="0"/>
          <a:ext cx="0" cy="0"/>
          <a:chOff x="0" y="0"/>
          <a:chExt cx="0" cy="0"/>
        </a:xfrm>
      </p:grpSpPr>
      <p:sp>
        <p:nvSpPr>
          <p:cNvPr id="3615" name="Google Shape;3615;p219"/>
          <p:cNvSpPr txBox="1">
            <a:spLocks noGrp="1"/>
          </p:cNvSpPr>
          <p:nvPr>
            <p:ph type="title"/>
          </p:nvPr>
        </p:nvSpPr>
        <p:spPr>
          <a:xfrm>
            <a:off x="-101100" y="4387000"/>
            <a:ext cx="9251400" cy="482100"/>
          </a:xfrm>
          <a:prstGeom prst="rect">
            <a:avLst/>
          </a:prstGeom>
        </p:spPr>
        <p:txBody>
          <a:bodyPr spcFirstLastPara="1" wrap="square" lIns="457200" tIns="9125" rIns="914400" bIns="0" anchor="t" anchorCtr="0">
            <a:noAutofit/>
          </a:bodyPr>
          <a:lstStyle/>
          <a:p>
            <a:pPr marL="0" lvl="0" indent="0" algn="r" rtl="0">
              <a:spcBef>
                <a:spcPts val="0"/>
              </a:spcBef>
              <a:spcAft>
                <a:spcPts val="0"/>
              </a:spcAft>
              <a:buNone/>
            </a:pPr>
            <a:r>
              <a:rPr lang="en">
                <a:latin typeface="Inconsolata"/>
                <a:ea typeface="Inconsolata"/>
                <a:cs typeface="Inconsolata"/>
                <a:sym typeface="Inconsolata"/>
              </a:rPr>
              <a:t>grep</a:t>
            </a:r>
            <a:endParaRPr>
              <a:latin typeface="Inconsolata"/>
              <a:ea typeface="Inconsolata"/>
              <a:cs typeface="Inconsolata"/>
              <a:sym typeface="Inconsolata"/>
            </a:endParaRPr>
          </a:p>
        </p:txBody>
      </p:sp>
      <p:sp>
        <p:nvSpPr>
          <p:cNvPr id="3616" name="Google Shape;3616;p219"/>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58</a:t>
            </a:fld>
            <a:endParaRPr sz="60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DCE9FC">
            <a:alpha val="86030"/>
          </a:srgbClr>
        </a:solidFill>
        <a:effectLst/>
      </p:bgPr>
    </p:bg>
    <p:spTree>
      <p:nvGrpSpPr>
        <p:cNvPr id="1" name="Shape 3620"/>
        <p:cNvGrpSpPr/>
        <p:nvPr/>
      </p:nvGrpSpPr>
      <p:grpSpPr>
        <a:xfrm>
          <a:off x="0" y="0"/>
          <a:ext cx="0" cy="0"/>
          <a:chOff x="0" y="0"/>
          <a:chExt cx="0" cy="0"/>
        </a:xfrm>
      </p:grpSpPr>
      <p:sp>
        <p:nvSpPr>
          <p:cNvPr id="3621" name="Google Shape;3621;p22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Demo Review: </a:t>
            </a:r>
            <a:r>
              <a:rPr lang="en" b="1">
                <a:solidFill>
                  <a:srgbClr val="F3F3F3"/>
                </a:solidFill>
                <a:highlight>
                  <a:srgbClr val="434343"/>
                </a:highlight>
                <a:latin typeface="Inconsolata"/>
                <a:ea typeface="Inconsolata"/>
                <a:cs typeface="Inconsolata"/>
                <a:sym typeface="Inconsolata"/>
              </a:rPr>
              <a:t>grep</a:t>
            </a:r>
            <a:r>
              <a:rPr lang="en"/>
              <a:t> </a:t>
            </a:r>
            <a:endParaRPr/>
          </a:p>
        </p:txBody>
      </p:sp>
      <p:sp>
        <p:nvSpPr>
          <p:cNvPr id="3622" name="Google Shape;3622;p220"/>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solidFill>
                  <a:schemeClr val="dk1"/>
                </a:solidFill>
              </a:rPr>
              <a:t>The previous demo covered the following concepts:</a:t>
            </a:r>
            <a:endParaRPr/>
          </a:p>
        </p:txBody>
      </p:sp>
      <p:sp>
        <p:nvSpPr>
          <p:cNvPr id="3623" name="Google Shape;3623;p220"/>
          <p:cNvSpPr txBox="1">
            <a:spLocks noGrp="1"/>
          </p:cNvSpPr>
          <p:nvPr>
            <p:ph type="body" idx="2"/>
          </p:nvPr>
        </p:nvSpPr>
        <p:spPr>
          <a:xfrm>
            <a:off x="175" y="1284250"/>
            <a:ext cx="9240900" cy="3199200"/>
          </a:xfrm>
          <a:prstGeom prst="rect">
            <a:avLst/>
          </a:prstGeom>
        </p:spPr>
        <p:txBody>
          <a:bodyPr spcFirstLastPara="1" wrap="square" lIns="457200" tIns="0" rIns="457200" bIns="914400" anchor="t" anchorCtr="0">
            <a:noAutofit/>
          </a:bodyPr>
          <a:lstStyle/>
          <a:p>
            <a:pPr marL="320040" lvl="0" indent="-205740" algn="l" rtl="0">
              <a:lnSpc>
                <a:spcPct val="114000"/>
              </a:lnSpc>
              <a:spcBef>
                <a:spcPts val="0"/>
              </a:spcBef>
              <a:spcAft>
                <a:spcPts val="0"/>
              </a:spcAft>
              <a:buSzPts val="1800"/>
              <a:buChar char="●"/>
            </a:pPr>
            <a:r>
              <a:rPr lang="en" sz="1800" b="1">
                <a:latin typeface="Inconsolata"/>
                <a:ea typeface="Inconsolata"/>
                <a:cs typeface="Inconsolata"/>
                <a:sym typeface="Inconsolata"/>
              </a:rPr>
              <a:t>grep</a:t>
            </a:r>
            <a:r>
              <a:rPr lang="en" sz="1800"/>
              <a:t> is a command-line command to find a data point </a:t>
            </a:r>
            <a:r>
              <a:rPr lang="en" sz="1800" i="1"/>
              <a:t>inside</a:t>
            </a:r>
            <a:r>
              <a:rPr lang="en" sz="1800"/>
              <a:t> of a file.</a:t>
            </a:r>
            <a:endParaRPr sz="1800"/>
          </a:p>
          <a:p>
            <a:pPr marL="320040" lvl="0" indent="-205740" algn="l" rtl="0">
              <a:lnSpc>
                <a:spcPct val="114000"/>
              </a:lnSpc>
              <a:spcBef>
                <a:spcPts val="800"/>
              </a:spcBef>
              <a:spcAft>
                <a:spcPts val="0"/>
              </a:spcAft>
              <a:buSzPts val="1800"/>
              <a:buChar char="●"/>
            </a:pPr>
            <a:r>
              <a:rPr lang="en" sz="1800"/>
              <a:t>The basic syntax is: </a:t>
            </a:r>
            <a:r>
              <a:rPr lang="en" sz="1800" b="1">
                <a:latin typeface="Inconsolata"/>
                <a:ea typeface="Inconsolata"/>
                <a:cs typeface="Inconsolata"/>
                <a:sym typeface="Inconsolata"/>
              </a:rPr>
              <a:t>&lt;grep data_point File_to_search_inside&gt;</a:t>
            </a:r>
            <a:endParaRPr sz="1800" b="1">
              <a:latin typeface="Inconsolata"/>
              <a:ea typeface="Inconsolata"/>
              <a:cs typeface="Inconsolata"/>
              <a:sym typeface="Inconsolata"/>
            </a:endParaRPr>
          </a:p>
          <a:p>
            <a:pPr marL="320040" lvl="0" indent="-205740" algn="l" rtl="0">
              <a:lnSpc>
                <a:spcPct val="114000"/>
              </a:lnSpc>
              <a:spcBef>
                <a:spcPts val="800"/>
              </a:spcBef>
              <a:spcAft>
                <a:spcPts val="0"/>
              </a:spcAft>
              <a:buSzPts val="1800"/>
              <a:buChar char="●"/>
            </a:pPr>
            <a:r>
              <a:rPr lang="en" sz="1800" b="1">
                <a:latin typeface="Inconsolata"/>
                <a:ea typeface="Inconsolata"/>
                <a:cs typeface="Inconsolata"/>
                <a:sym typeface="Inconsolata"/>
              </a:rPr>
              <a:t>grep</a:t>
            </a:r>
            <a:r>
              <a:rPr lang="en" sz="1800"/>
              <a:t> by default  will return the </a:t>
            </a:r>
            <a:r>
              <a:rPr lang="en" sz="1800" i="1"/>
              <a:t>whole line</a:t>
            </a:r>
            <a:r>
              <a:rPr lang="en" sz="1800"/>
              <a:t> on which it finds the data point.</a:t>
            </a:r>
            <a:endParaRPr sz="1800"/>
          </a:p>
          <a:p>
            <a:pPr marL="320040" lvl="0" indent="-205740" algn="l" rtl="0">
              <a:lnSpc>
                <a:spcPct val="114000"/>
              </a:lnSpc>
              <a:spcBef>
                <a:spcPts val="800"/>
              </a:spcBef>
              <a:spcAft>
                <a:spcPts val="0"/>
              </a:spcAft>
              <a:buSzPts val="1800"/>
              <a:buChar char="●"/>
            </a:pPr>
            <a:r>
              <a:rPr lang="en" sz="1800"/>
              <a:t>The </a:t>
            </a:r>
            <a:r>
              <a:rPr lang="en" sz="1800" b="1">
                <a:latin typeface="Inconsolata"/>
                <a:ea typeface="Inconsolata"/>
                <a:cs typeface="Inconsolata"/>
                <a:sym typeface="Inconsolata"/>
              </a:rPr>
              <a:t>i</a:t>
            </a:r>
            <a:r>
              <a:rPr lang="en" sz="1800"/>
              <a:t> option will search for the data point with case insensitivity.</a:t>
            </a:r>
            <a:endParaRPr sz="1800"/>
          </a:p>
          <a:p>
            <a:pPr marL="320040" lvl="0" indent="-205740" algn="l" rtl="0">
              <a:lnSpc>
                <a:spcPct val="114000"/>
              </a:lnSpc>
              <a:spcBef>
                <a:spcPts val="800"/>
              </a:spcBef>
              <a:spcAft>
                <a:spcPts val="800"/>
              </a:spcAft>
              <a:buSzPts val="1800"/>
              <a:buChar char="●"/>
            </a:pPr>
            <a:r>
              <a:rPr lang="en" sz="1800"/>
              <a:t>The </a:t>
            </a:r>
            <a:r>
              <a:rPr lang="en" sz="1800" b="1">
                <a:latin typeface="Inconsolata"/>
                <a:ea typeface="Inconsolata"/>
                <a:cs typeface="Inconsolata"/>
                <a:sym typeface="Inconsolata"/>
              </a:rPr>
              <a:t>l</a:t>
            </a:r>
            <a:r>
              <a:rPr lang="en" sz="1800"/>
              <a:t> option will return the file names of the file containing the data point. </a:t>
            </a:r>
            <a:endParaRPr sz="1800"/>
          </a:p>
        </p:txBody>
      </p:sp>
      <p:sp>
        <p:nvSpPr>
          <p:cNvPr id="3624" name="Google Shape;3624;p220"/>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59</a:t>
            </a:fld>
            <a:endParaRPr sz="6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rgbClr val="9EAFB8">
                <a:alpha val="31764"/>
              </a:srgbClr>
            </a:gs>
            <a:gs pos="100000">
              <a:srgbClr val="8F9A9F"/>
            </a:gs>
          </a:gsLst>
          <a:path path="circle">
            <a:fillToRect l="50000" t="50000" r="50000" b="50000"/>
          </a:path>
          <a:tileRect/>
        </a:gradFill>
        <a:effectLst/>
      </p:bgPr>
    </p:bg>
    <p:spTree>
      <p:nvGrpSpPr>
        <p:cNvPr id="1" name="Shape 3122"/>
        <p:cNvGrpSpPr/>
        <p:nvPr/>
      </p:nvGrpSpPr>
      <p:grpSpPr>
        <a:xfrm>
          <a:off x="0" y="0"/>
          <a:ext cx="0" cy="0"/>
          <a:chOff x="0" y="0"/>
          <a:chExt cx="0" cy="0"/>
        </a:xfrm>
      </p:grpSpPr>
      <p:sp>
        <p:nvSpPr>
          <p:cNvPr id="3123" name="Google Shape;3123;p164"/>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Terminal Review</a:t>
            </a:r>
            <a:endParaRPr/>
          </a:p>
        </p:txBody>
      </p:sp>
      <p:sp>
        <p:nvSpPr>
          <p:cNvPr id="3124" name="Google Shape;3124;p164"/>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Commands for moving and copying files: </a:t>
            </a:r>
            <a:endParaRPr/>
          </a:p>
          <a:p>
            <a:pPr marL="0" lvl="0" indent="0" algn="l" rtl="0">
              <a:spcBef>
                <a:spcPts val="0"/>
              </a:spcBef>
              <a:spcAft>
                <a:spcPts val="0"/>
              </a:spcAft>
              <a:buNone/>
            </a:pPr>
            <a:endParaRPr/>
          </a:p>
        </p:txBody>
      </p:sp>
      <p:graphicFrame>
        <p:nvGraphicFramePr>
          <p:cNvPr id="3125" name="Google Shape;3125;p164"/>
          <p:cNvGraphicFramePr/>
          <p:nvPr/>
        </p:nvGraphicFramePr>
        <p:xfrm>
          <a:off x="441000" y="1248913"/>
          <a:ext cx="7730100" cy="914340"/>
        </p:xfrm>
        <a:graphic>
          <a:graphicData uri="http://schemas.openxmlformats.org/drawingml/2006/table">
            <a:tbl>
              <a:tblPr>
                <a:noFill/>
                <a:tableStyleId>{7D19D3D5-F190-43F3-B220-C6D02D7BD452}</a:tableStyleId>
              </a:tblPr>
              <a:tblGrid>
                <a:gridCol w="1392975">
                  <a:extLst>
                    <a:ext uri="{9D8B030D-6E8A-4147-A177-3AD203B41FA5}">
                      <a16:colId xmlns:a16="http://schemas.microsoft.com/office/drawing/2014/main" val="20000"/>
                    </a:ext>
                  </a:extLst>
                </a:gridCol>
                <a:gridCol w="6337125">
                  <a:extLst>
                    <a:ext uri="{9D8B030D-6E8A-4147-A177-3AD203B41FA5}">
                      <a16:colId xmlns:a16="http://schemas.microsoft.com/office/drawing/2014/main" val="20001"/>
                    </a:ext>
                  </a:extLst>
                </a:gridCol>
              </a:tblGrid>
              <a:tr h="432450">
                <a:tc>
                  <a:txBody>
                    <a:bodyPr/>
                    <a:lstStyle/>
                    <a:p>
                      <a:pPr marL="0" lvl="0" indent="0" algn="r" rtl="0">
                        <a:spcBef>
                          <a:spcPts val="0"/>
                        </a:spcBef>
                        <a:spcAft>
                          <a:spcPts val="0"/>
                        </a:spcAft>
                        <a:buNone/>
                      </a:pPr>
                      <a:r>
                        <a:rPr lang="en" sz="1800" b="1">
                          <a:solidFill>
                            <a:srgbClr val="3BE73B"/>
                          </a:solidFill>
                          <a:latin typeface="Inconsolata"/>
                          <a:ea typeface="Inconsolata"/>
                          <a:cs typeface="Inconsolata"/>
                          <a:sym typeface="Inconsolata"/>
                        </a:rPr>
                        <a:t>mv</a:t>
                      </a:r>
                      <a:endParaRPr sz="1800" b="1">
                        <a:solidFill>
                          <a:srgbClr val="3BE73B"/>
                        </a:solidFill>
                        <a:latin typeface="Inconsolata"/>
                        <a:ea typeface="Inconsolata"/>
                        <a:cs typeface="Inconsolata"/>
                        <a:sym typeface="Inconsolata"/>
                      </a:endParaRPr>
                    </a:p>
                  </a:txBody>
                  <a:tcPr marL="182875" marR="182875" marT="91425" marB="91425">
                    <a:solidFill>
                      <a:srgbClr val="000000"/>
                    </a:solidFill>
                  </a:tcPr>
                </a:tc>
                <a:tc>
                  <a:txBody>
                    <a:bodyPr/>
                    <a:lstStyle/>
                    <a:p>
                      <a:pPr marL="0" lvl="0" indent="0" algn="l" rtl="0">
                        <a:spcBef>
                          <a:spcPts val="0"/>
                        </a:spcBef>
                        <a:spcAft>
                          <a:spcPts val="0"/>
                        </a:spcAft>
                        <a:buNone/>
                      </a:pPr>
                      <a:endParaRPr sz="1800"/>
                    </a:p>
                  </a:txBody>
                  <a:tcPr marL="182875" marR="182875" marT="91425" marB="91425">
                    <a:solidFill>
                      <a:srgbClr val="EFEFEF"/>
                    </a:solidFill>
                  </a:tcPr>
                </a:tc>
                <a:extLst>
                  <a:ext uri="{0D108BD9-81ED-4DB2-BD59-A6C34878D82A}">
                    <a16:rowId xmlns:a16="http://schemas.microsoft.com/office/drawing/2014/main" val="10000"/>
                  </a:ext>
                </a:extLst>
              </a:tr>
              <a:tr h="432450">
                <a:tc>
                  <a:txBody>
                    <a:bodyPr/>
                    <a:lstStyle/>
                    <a:p>
                      <a:pPr marL="0" lvl="0" indent="0" algn="r" rtl="0">
                        <a:spcBef>
                          <a:spcPts val="0"/>
                        </a:spcBef>
                        <a:spcAft>
                          <a:spcPts val="0"/>
                        </a:spcAft>
                        <a:buNone/>
                      </a:pPr>
                      <a:r>
                        <a:rPr lang="en" sz="1800" b="1">
                          <a:solidFill>
                            <a:srgbClr val="3BE73B"/>
                          </a:solidFill>
                          <a:latin typeface="Inconsolata"/>
                          <a:ea typeface="Inconsolata"/>
                          <a:cs typeface="Inconsolata"/>
                          <a:sym typeface="Inconsolata"/>
                        </a:rPr>
                        <a:t>cp</a:t>
                      </a:r>
                      <a:endParaRPr sz="1800" b="1">
                        <a:solidFill>
                          <a:srgbClr val="3BE73B"/>
                        </a:solidFill>
                        <a:latin typeface="Inconsolata"/>
                        <a:ea typeface="Inconsolata"/>
                        <a:cs typeface="Inconsolata"/>
                        <a:sym typeface="Inconsolata"/>
                      </a:endParaRPr>
                    </a:p>
                  </a:txBody>
                  <a:tcPr marL="182875" marR="182875" marT="91425" marB="91425">
                    <a:solidFill>
                      <a:srgbClr val="000000"/>
                    </a:solidFill>
                  </a:tcPr>
                </a:tc>
                <a:tc>
                  <a:txBody>
                    <a:bodyPr/>
                    <a:lstStyle/>
                    <a:p>
                      <a:pPr marL="0" lvl="0" indent="0" algn="l" rtl="0">
                        <a:spcBef>
                          <a:spcPts val="0"/>
                        </a:spcBef>
                        <a:spcAft>
                          <a:spcPts val="0"/>
                        </a:spcAft>
                        <a:buNone/>
                      </a:pPr>
                      <a:endParaRPr sz="1800"/>
                    </a:p>
                  </a:txBody>
                  <a:tcPr marL="182875" marR="182875" marT="91425" marB="91425">
                    <a:solidFill>
                      <a:srgbClr val="FFFFFF"/>
                    </a:solidFill>
                  </a:tcPr>
                </a:tc>
                <a:extLst>
                  <a:ext uri="{0D108BD9-81ED-4DB2-BD59-A6C34878D82A}">
                    <a16:rowId xmlns:a16="http://schemas.microsoft.com/office/drawing/2014/main" val="10001"/>
                  </a:ext>
                </a:extLst>
              </a:tr>
            </a:tbl>
          </a:graphicData>
        </a:graphic>
      </p:graphicFrame>
      <p:sp>
        <p:nvSpPr>
          <p:cNvPr id="3126" name="Google Shape;3126;p164"/>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6</a:t>
            </a:fld>
            <a:endParaRPr sz="60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3628"/>
        <p:cNvGrpSpPr/>
        <p:nvPr/>
      </p:nvGrpSpPr>
      <p:grpSpPr>
        <a:xfrm>
          <a:off x="0" y="0"/>
          <a:ext cx="0" cy="0"/>
          <a:chOff x="0" y="0"/>
          <a:chExt cx="0" cy="0"/>
        </a:xfrm>
      </p:grpSpPr>
      <p:sp>
        <p:nvSpPr>
          <p:cNvPr id="3629" name="Google Shape;3629;p221"/>
          <p:cNvSpPr txBox="1">
            <a:spLocks noGrp="1"/>
          </p:cNvSpPr>
          <p:nvPr>
            <p:ph type="title"/>
          </p:nvPr>
        </p:nvSpPr>
        <p:spPr>
          <a:xfrm>
            <a:off x="-101100" y="4234600"/>
            <a:ext cx="8970300" cy="634500"/>
          </a:xfrm>
          <a:prstGeom prst="rect">
            <a:avLst/>
          </a:prstGeom>
        </p:spPr>
        <p:txBody>
          <a:bodyPr spcFirstLastPara="1" wrap="square" lIns="457200" tIns="9125" rIns="1005825" bIns="0" anchor="t" anchorCtr="0">
            <a:noAutofit/>
          </a:bodyPr>
          <a:lstStyle/>
          <a:p>
            <a:pPr marL="0" lvl="0" indent="0" algn="r" rtl="0">
              <a:spcBef>
                <a:spcPts val="0"/>
              </a:spcBef>
              <a:spcAft>
                <a:spcPts val="0"/>
              </a:spcAft>
              <a:buNone/>
            </a:pPr>
            <a:r>
              <a:rPr lang="en"/>
              <a:t>10 Minutes</a:t>
            </a:r>
            <a:endParaRPr/>
          </a:p>
        </p:txBody>
      </p:sp>
      <p:sp>
        <p:nvSpPr>
          <p:cNvPr id="3630" name="Google Shape;3630;p221"/>
          <p:cNvSpPr txBox="1">
            <a:spLocks noGrp="1"/>
          </p:cNvSpPr>
          <p:nvPr>
            <p:ph type="title" idx="2"/>
          </p:nvPr>
        </p:nvSpPr>
        <p:spPr>
          <a:xfrm>
            <a:off x="273900" y="1042875"/>
            <a:ext cx="8409300" cy="2764200"/>
          </a:xfrm>
          <a:prstGeom prst="rect">
            <a:avLst/>
          </a:prstGeom>
        </p:spPr>
        <p:txBody>
          <a:bodyPr spcFirstLastPara="1" wrap="square" lIns="2560300" tIns="0" rIns="457200" bIns="457200" anchor="t" anchorCtr="0">
            <a:noAutofit/>
          </a:bodyPr>
          <a:lstStyle/>
          <a:p>
            <a:pPr marL="0" lvl="0" indent="0" algn="l" rtl="0">
              <a:lnSpc>
                <a:spcPct val="90000"/>
              </a:lnSpc>
              <a:spcBef>
                <a:spcPts val="0"/>
              </a:spcBef>
              <a:spcAft>
                <a:spcPts val="0"/>
              </a:spcAft>
              <a:buClr>
                <a:schemeClr val="dk1"/>
              </a:buClr>
              <a:buSzPts val="1100"/>
              <a:buFont typeface="Arial"/>
              <a:buNone/>
            </a:pPr>
            <a:r>
              <a:rPr lang="en">
                <a:solidFill>
                  <a:schemeClr val="dk1"/>
                </a:solidFill>
                <a:latin typeface="Roboto Medium"/>
                <a:ea typeface="Roboto Medium"/>
                <a:cs typeface="Roboto Medium"/>
                <a:sym typeface="Roboto Medium"/>
              </a:rPr>
              <a:t>Activity:</a:t>
            </a:r>
            <a:r>
              <a:rPr lang="en">
                <a:solidFill>
                  <a:schemeClr val="dk1"/>
                </a:solidFill>
                <a:latin typeface="Roboto Light"/>
                <a:ea typeface="Roboto Light"/>
                <a:cs typeface="Roboto Light"/>
                <a:sym typeface="Roboto Light"/>
              </a:rPr>
              <a:t> </a:t>
            </a:r>
            <a:r>
              <a:rPr lang="en" b="1">
                <a:solidFill>
                  <a:srgbClr val="F3F3F3"/>
                </a:solidFill>
                <a:highlight>
                  <a:srgbClr val="434343"/>
                </a:highlight>
                <a:latin typeface="Inconsolata"/>
                <a:ea typeface="Inconsolata"/>
                <a:cs typeface="Inconsolata"/>
                <a:sym typeface="Inconsolata"/>
              </a:rPr>
              <a:t>grep</a:t>
            </a:r>
            <a:endParaRPr sz="1100">
              <a:solidFill>
                <a:schemeClr val="dk1"/>
              </a:solidFill>
              <a:latin typeface="Arial"/>
              <a:ea typeface="Arial"/>
              <a:cs typeface="Arial"/>
              <a:sym typeface="Arial"/>
            </a:endParaRPr>
          </a:p>
          <a:p>
            <a:pPr marL="0" lvl="0" indent="0" algn="l" rtl="0">
              <a:spcBef>
                <a:spcPts val="600"/>
              </a:spcBef>
              <a:spcAft>
                <a:spcPts val="0"/>
              </a:spcAft>
              <a:buNone/>
            </a:pPr>
            <a:r>
              <a:rPr lang="en" sz="1600">
                <a:solidFill>
                  <a:schemeClr val="dk1"/>
                </a:solidFill>
                <a:latin typeface="Roboto Light"/>
                <a:ea typeface="Roboto Light"/>
                <a:cs typeface="Roboto Light"/>
                <a:sym typeface="Roboto Light"/>
              </a:rPr>
              <a:t>You are a security analyst at Wonka Corp. </a:t>
            </a:r>
            <a:endParaRPr sz="1600">
              <a:solidFill>
                <a:srgbClr val="24292E"/>
              </a:solidFill>
              <a:latin typeface="Roboto Light"/>
              <a:ea typeface="Roboto Light"/>
              <a:cs typeface="Roboto Light"/>
              <a:sym typeface="Roboto Light"/>
            </a:endParaRPr>
          </a:p>
          <a:p>
            <a:pPr marL="0" lvl="0" indent="0" algn="l" rtl="0">
              <a:spcBef>
                <a:spcPts val="800"/>
              </a:spcBef>
              <a:spcAft>
                <a:spcPts val="0"/>
              </a:spcAft>
              <a:buNone/>
            </a:pPr>
            <a:r>
              <a:rPr lang="en" sz="1600">
                <a:solidFill>
                  <a:srgbClr val="24292E"/>
                </a:solidFill>
                <a:latin typeface="Roboto Light"/>
                <a:ea typeface="Roboto Light"/>
                <a:cs typeface="Roboto Light"/>
                <a:sym typeface="Roboto Light"/>
              </a:rPr>
              <a:t>Slugworth recently made a large purchase of guavaberries, though they don’t currently make a candy with that ingredient. But Wonka Corp does. Your manager suspects Slugworth is trying to reproduce some of Wonka’s secret recipes that use guavaberries.</a:t>
            </a:r>
            <a:endParaRPr sz="1600">
              <a:solidFill>
                <a:srgbClr val="24292E"/>
              </a:solidFill>
              <a:latin typeface="Roboto Light"/>
              <a:ea typeface="Roboto Light"/>
              <a:cs typeface="Roboto Light"/>
              <a:sym typeface="Roboto Light"/>
            </a:endParaRPr>
          </a:p>
          <a:p>
            <a:pPr marL="0" lvl="0" indent="0" algn="l" rtl="0">
              <a:lnSpc>
                <a:spcPct val="115000"/>
              </a:lnSpc>
              <a:spcBef>
                <a:spcPts val="800"/>
              </a:spcBef>
              <a:spcAft>
                <a:spcPts val="0"/>
              </a:spcAft>
              <a:buNone/>
            </a:pPr>
            <a:r>
              <a:rPr lang="en" sz="1600">
                <a:solidFill>
                  <a:srgbClr val="24292E"/>
                </a:solidFill>
              </a:rPr>
              <a:t>Your task is to determine which of the secret recipes contain guavaberries in their ingredient list. </a:t>
            </a:r>
            <a:endParaRPr sz="1800">
              <a:latin typeface="Roboto Light"/>
              <a:ea typeface="Roboto Light"/>
              <a:cs typeface="Roboto Light"/>
              <a:sym typeface="Roboto Light"/>
            </a:endParaRPr>
          </a:p>
        </p:txBody>
      </p:sp>
      <p:sp>
        <p:nvSpPr>
          <p:cNvPr id="3631" name="Google Shape;3631;p221"/>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60</a:t>
            </a:fld>
            <a:endParaRPr sz="60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3635"/>
        <p:cNvGrpSpPr/>
        <p:nvPr/>
      </p:nvGrpSpPr>
      <p:grpSpPr>
        <a:xfrm>
          <a:off x="0" y="0"/>
          <a:ext cx="0" cy="0"/>
          <a:chOff x="0" y="0"/>
          <a:chExt cx="0" cy="0"/>
        </a:xfrm>
      </p:grpSpPr>
      <p:sp>
        <p:nvSpPr>
          <p:cNvPr id="3636" name="Google Shape;3636;p222"/>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61</a:t>
            </a:fld>
            <a:endParaRPr sz="600"/>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DCE9FC">
            <a:alpha val="86030"/>
          </a:srgbClr>
        </a:solidFill>
        <a:effectLst/>
      </p:bgPr>
    </p:bg>
    <p:spTree>
      <p:nvGrpSpPr>
        <p:cNvPr id="1" name="Shape 3640"/>
        <p:cNvGrpSpPr/>
        <p:nvPr/>
      </p:nvGrpSpPr>
      <p:grpSpPr>
        <a:xfrm>
          <a:off x="0" y="0"/>
          <a:ext cx="0" cy="0"/>
          <a:chOff x="0" y="0"/>
          <a:chExt cx="0" cy="0"/>
        </a:xfrm>
      </p:grpSpPr>
      <p:sp>
        <p:nvSpPr>
          <p:cNvPr id="3641" name="Google Shape;3641;p223"/>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Activity Review: </a:t>
            </a:r>
            <a:r>
              <a:rPr lang="en" b="1">
                <a:solidFill>
                  <a:srgbClr val="F3F3F3"/>
                </a:solidFill>
                <a:highlight>
                  <a:srgbClr val="434343"/>
                </a:highlight>
                <a:latin typeface="Inconsolata"/>
                <a:ea typeface="Inconsolata"/>
                <a:cs typeface="Inconsolata"/>
                <a:sym typeface="Inconsolata"/>
              </a:rPr>
              <a:t>grep</a:t>
            </a:r>
            <a:endParaRPr b="1">
              <a:solidFill>
                <a:srgbClr val="F3F3F3"/>
              </a:solidFill>
              <a:highlight>
                <a:srgbClr val="434343"/>
              </a:highlight>
              <a:latin typeface="Inconsolata"/>
              <a:ea typeface="Inconsolata"/>
              <a:cs typeface="Inconsolata"/>
              <a:sym typeface="Inconsolata"/>
            </a:endParaRPr>
          </a:p>
        </p:txBody>
      </p:sp>
      <p:sp>
        <p:nvSpPr>
          <p:cNvPr id="3642" name="Google Shape;3642;p223"/>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solidFill>
                  <a:schemeClr val="dk1"/>
                </a:solidFill>
              </a:rPr>
              <a:t>This activity required the following steps: </a:t>
            </a:r>
            <a:endParaRPr/>
          </a:p>
        </p:txBody>
      </p:sp>
      <p:sp>
        <p:nvSpPr>
          <p:cNvPr id="3643" name="Google Shape;3643;p223"/>
          <p:cNvSpPr txBox="1">
            <a:spLocks noGrp="1"/>
          </p:cNvSpPr>
          <p:nvPr>
            <p:ph type="body" idx="2"/>
          </p:nvPr>
        </p:nvSpPr>
        <p:spPr>
          <a:xfrm>
            <a:off x="175" y="1284250"/>
            <a:ext cx="9144000" cy="2037300"/>
          </a:xfrm>
          <a:prstGeom prst="rect">
            <a:avLst/>
          </a:prstGeom>
        </p:spPr>
        <p:txBody>
          <a:bodyPr spcFirstLastPara="1" wrap="square" lIns="457200" tIns="0" rIns="457200" bIns="914400" anchor="t" anchorCtr="0">
            <a:noAutofit/>
          </a:bodyPr>
          <a:lstStyle/>
          <a:p>
            <a:pPr marL="320040" lvl="0" indent="-205740" algn="l" rtl="0">
              <a:lnSpc>
                <a:spcPct val="114000"/>
              </a:lnSpc>
              <a:spcBef>
                <a:spcPts val="0"/>
              </a:spcBef>
              <a:spcAft>
                <a:spcPts val="0"/>
              </a:spcAft>
              <a:buSzPts val="1800"/>
              <a:buChar char="●"/>
            </a:pPr>
            <a:r>
              <a:rPr lang="en" sz="1800"/>
              <a:t>Finding a data point inside of multiple files.</a:t>
            </a:r>
            <a:endParaRPr sz="1800"/>
          </a:p>
          <a:p>
            <a:pPr marL="320040" lvl="0" indent="-205740" algn="l" rtl="0">
              <a:lnSpc>
                <a:spcPct val="114000"/>
              </a:lnSpc>
              <a:spcBef>
                <a:spcPts val="800"/>
              </a:spcBef>
              <a:spcAft>
                <a:spcPts val="0"/>
              </a:spcAft>
              <a:buSzPts val="1800"/>
              <a:buChar char="●"/>
            </a:pPr>
            <a:r>
              <a:rPr lang="en" sz="1800"/>
              <a:t>Finding a data point inside of multiple files with case insensitivity.</a:t>
            </a:r>
            <a:endParaRPr sz="1800"/>
          </a:p>
          <a:p>
            <a:pPr marL="320040" lvl="0" indent="-205740" algn="l" rtl="0">
              <a:lnSpc>
                <a:spcPct val="114000"/>
              </a:lnSpc>
              <a:spcBef>
                <a:spcPts val="800"/>
              </a:spcBef>
              <a:spcAft>
                <a:spcPts val="800"/>
              </a:spcAft>
              <a:buSzPts val="1800"/>
              <a:buChar char="●"/>
            </a:pPr>
            <a:r>
              <a:rPr lang="en" sz="1800"/>
              <a:t>Finding a combination of data points inside of multiple files.</a:t>
            </a:r>
            <a:endParaRPr sz="1800"/>
          </a:p>
        </p:txBody>
      </p:sp>
      <p:sp>
        <p:nvSpPr>
          <p:cNvPr id="3644" name="Google Shape;3644;p223"/>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62</a:t>
            </a:fld>
            <a:endParaRPr sz="60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3648"/>
        <p:cNvGrpSpPr/>
        <p:nvPr/>
      </p:nvGrpSpPr>
      <p:grpSpPr>
        <a:xfrm>
          <a:off x="0" y="0"/>
          <a:ext cx="0" cy="0"/>
          <a:chOff x="0" y="0"/>
          <a:chExt cx="0" cy="0"/>
        </a:xfrm>
      </p:grpSpPr>
      <p:sp>
        <p:nvSpPr>
          <p:cNvPr id="3649" name="Google Shape;3649;p224"/>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Piping </a:t>
            </a:r>
            <a:endParaRPr/>
          </a:p>
        </p:txBody>
      </p:sp>
      <p:sp>
        <p:nvSpPr>
          <p:cNvPr id="3650" name="Google Shape;3650;p224"/>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63</a:t>
            </a:fld>
            <a:endParaRPr sz="60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A4C2F4"/>
        </a:solidFill>
        <a:effectLst/>
      </p:bgPr>
    </p:bg>
    <p:spTree>
      <p:nvGrpSpPr>
        <p:cNvPr id="1" name="Shape 3654"/>
        <p:cNvGrpSpPr/>
        <p:nvPr/>
      </p:nvGrpSpPr>
      <p:grpSpPr>
        <a:xfrm>
          <a:off x="0" y="0"/>
          <a:ext cx="0" cy="0"/>
          <a:chOff x="0" y="0"/>
          <a:chExt cx="0" cy="0"/>
        </a:xfrm>
      </p:grpSpPr>
      <p:sp>
        <p:nvSpPr>
          <p:cNvPr id="3655" name="Google Shape;3655;p225"/>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So Far...</a:t>
            </a:r>
            <a:endParaRPr/>
          </a:p>
        </p:txBody>
      </p:sp>
      <p:sp>
        <p:nvSpPr>
          <p:cNvPr id="3656" name="Google Shape;3656;p225"/>
          <p:cNvSpPr txBox="1">
            <a:spLocks noGrp="1"/>
          </p:cNvSpPr>
          <p:nvPr>
            <p:ph type="subTitle" idx="1"/>
          </p:nvPr>
        </p:nvSpPr>
        <p:spPr>
          <a:xfrm>
            <a:off x="0" y="675975"/>
            <a:ext cx="9045600" cy="13125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We’ve covered many commands line tools commonly used by IT and security professionals:</a:t>
            </a:r>
            <a:endParaRPr/>
          </a:p>
        </p:txBody>
      </p:sp>
      <p:sp>
        <p:nvSpPr>
          <p:cNvPr id="3657" name="Google Shape;3657;p225"/>
          <p:cNvSpPr/>
          <p:nvPr/>
        </p:nvSpPr>
        <p:spPr>
          <a:xfrm>
            <a:off x="1352550" y="1531225"/>
            <a:ext cx="73263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225"/>
          <p:cNvSpPr txBox="1">
            <a:spLocks noGrp="1"/>
          </p:cNvSpPr>
          <p:nvPr>
            <p:ph type="subTitle" idx="1"/>
          </p:nvPr>
        </p:nvSpPr>
        <p:spPr>
          <a:xfrm>
            <a:off x="0" y="1536775"/>
            <a:ext cx="84774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sz="1800" b="1">
                <a:latin typeface="Inconsolata"/>
                <a:ea typeface="Inconsolata"/>
                <a:cs typeface="Inconsolata"/>
                <a:sym typeface="Inconsolata"/>
              </a:rPr>
              <a:t>find</a:t>
            </a:r>
            <a:r>
              <a:rPr lang="en" sz="1800">
                <a:solidFill>
                  <a:schemeClr val="dk1"/>
                </a:solidFill>
                <a:latin typeface="Roboto"/>
                <a:ea typeface="Roboto"/>
                <a:cs typeface="Roboto"/>
                <a:sym typeface="Roboto"/>
              </a:rPr>
              <a:t> to search for file names or directories.</a:t>
            </a:r>
            <a:endParaRPr sz="1300"/>
          </a:p>
        </p:txBody>
      </p:sp>
      <p:sp>
        <p:nvSpPr>
          <p:cNvPr id="3659" name="Google Shape;3659;p225"/>
          <p:cNvSpPr/>
          <p:nvPr/>
        </p:nvSpPr>
        <p:spPr>
          <a:xfrm>
            <a:off x="1352550" y="2383532"/>
            <a:ext cx="73263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225"/>
          <p:cNvSpPr txBox="1">
            <a:spLocks noGrp="1"/>
          </p:cNvSpPr>
          <p:nvPr>
            <p:ph type="subTitle" idx="2"/>
          </p:nvPr>
        </p:nvSpPr>
        <p:spPr>
          <a:xfrm>
            <a:off x="-12225" y="2385950"/>
            <a:ext cx="87477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sz="1800" b="1">
                <a:latin typeface="Inconsolata"/>
                <a:ea typeface="Inconsolata"/>
                <a:cs typeface="Inconsolata"/>
                <a:sym typeface="Inconsolata"/>
              </a:rPr>
              <a:t>grep</a:t>
            </a:r>
            <a:r>
              <a:rPr lang="en" sz="1800">
                <a:solidFill>
                  <a:schemeClr val="dk1"/>
                </a:solidFill>
                <a:latin typeface="Roboto"/>
                <a:ea typeface="Roboto"/>
                <a:cs typeface="Roboto"/>
                <a:sym typeface="Roboto"/>
              </a:rPr>
              <a:t> to search for data points inside of files.</a:t>
            </a:r>
            <a:endParaRPr/>
          </a:p>
        </p:txBody>
      </p:sp>
      <p:pic>
        <p:nvPicPr>
          <p:cNvPr id="3661" name="Google Shape;3661;p225"/>
          <p:cNvPicPr preferRelativeResize="0"/>
          <p:nvPr/>
        </p:nvPicPr>
        <p:blipFill rotWithShape="1">
          <a:blip r:embed="rId3">
            <a:alphaModFix/>
          </a:blip>
          <a:srcRect t="1774" b="1765"/>
          <a:stretch/>
        </p:blipFill>
        <p:spPr>
          <a:xfrm>
            <a:off x="429768" y="1555211"/>
            <a:ext cx="785567" cy="606900"/>
          </a:xfrm>
          <a:prstGeom prst="rect">
            <a:avLst/>
          </a:prstGeom>
          <a:noFill/>
          <a:ln>
            <a:noFill/>
          </a:ln>
        </p:spPr>
      </p:pic>
      <p:pic>
        <p:nvPicPr>
          <p:cNvPr id="3662" name="Google Shape;3662;p225"/>
          <p:cNvPicPr preferRelativeResize="0"/>
          <p:nvPr/>
        </p:nvPicPr>
        <p:blipFill rotWithShape="1">
          <a:blip r:embed="rId3">
            <a:alphaModFix/>
          </a:blip>
          <a:srcRect t="1774" b="1765"/>
          <a:stretch/>
        </p:blipFill>
        <p:spPr>
          <a:xfrm>
            <a:off x="429768" y="2379498"/>
            <a:ext cx="785566" cy="606900"/>
          </a:xfrm>
          <a:prstGeom prst="rect">
            <a:avLst/>
          </a:prstGeom>
          <a:noFill/>
          <a:ln>
            <a:noFill/>
          </a:ln>
        </p:spPr>
      </p:pic>
      <p:sp>
        <p:nvSpPr>
          <p:cNvPr id="3663" name="Google Shape;3663;p225"/>
          <p:cNvSpPr/>
          <p:nvPr/>
        </p:nvSpPr>
        <p:spPr>
          <a:xfrm>
            <a:off x="1352550" y="3226253"/>
            <a:ext cx="73263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225"/>
          <p:cNvSpPr txBox="1">
            <a:spLocks noGrp="1"/>
          </p:cNvSpPr>
          <p:nvPr>
            <p:ph type="subTitle" idx="3"/>
          </p:nvPr>
        </p:nvSpPr>
        <p:spPr>
          <a:xfrm>
            <a:off x="-12225" y="3244212"/>
            <a:ext cx="8747700" cy="6213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sz="1800" b="1">
                <a:latin typeface="Inconsolata"/>
                <a:ea typeface="Inconsolata"/>
                <a:cs typeface="Inconsolata"/>
                <a:sym typeface="Inconsolata"/>
              </a:rPr>
              <a:t>wc</a:t>
            </a:r>
            <a:r>
              <a:rPr lang="en" sz="1800">
                <a:solidFill>
                  <a:schemeClr val="dk1"/>
                </a:solidFill>
                <a:latin typeface="Roboto"/>
                <a:ea typeface="Roboto"/>
                <a:cs typeface="Roboto"/>
                <a:sym typeface="Roboto"/>
              </a:rPr>
              <a:t> to count lines or words inside of files.</a:t>
            </a:r>
            <a:endParaRPr/>
          </a:p>
        </p:txBody>
      </p:sp>
      <p:pic>
        <p:nvPicPr>
          <p:cNvPr id="3665" name="Google Shape;3665;p225"/>
          <p:cNvPicPr preferRelativeResize="0"/>
          <p:nvPr/>
        </p:nvPicPr>
        <p:blipFill rotWithShape="1">
          <a:blip r:embed="rId3">
            <a:alphaModFix/>
          </a:blip>
          <a:srcRect t="1774" b="1765"/>
          <a:stretch/>
        </p:blipFill>
        <p:spPr>
          <a:xfrm>
            <a:off x="429768" y="3222223"/>
            <a:ext cx="785566" cy="606900"/>
          </a:xfrm>
          <a:prstGeom prst="rect">
            <a:avLst/>
          </a:prstGeom>
          <a:noFill/>
          <a:ln>
            <a:noFill/>
          </a:ln>
        </p:spPr>
      </p:pic>
      <p:sp>
        <p:nvSpPr>
          <p:cNvPr id="3666" name="Google Shape;3666;p225"/>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64</a:t>
            </a:fld>
            <a:endParaRPr sz="600"/>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A4C2F4"/>
        </a:solidFill>
        <a:effectLst/>
      </p:bgPr>
    </p:bg>
    <p:spTree>
      <p:nvGrpSpPr>
        <p:cNvPr id="1" name="Shape 3670"/>
        <p:cNvGrpSpPr/>
        <p:nvPr/>
      </p:nvGrpSpPr>
      <p:grpSpPr>
        <a:xfrm>
          <a:off x="0" y="0"/>
          <a:ext cx="0" cy="0"/>
          <a:chOff x="0" y="0"/>
          <a:chExt cx="0" cy="0"/>
        </a:xfrm>
      </p:grpSpPr>
      <p:pic>
        <p:nvPicPr>
          <p:cNvPr id="3671" name="Google Shape;3671;p226"/>
          <p:cNvPicPr preferRelativeResize="0"/>
          <p:nvPr/>
        </p:nvPicPr>
        <p:blipFill rotWithShape="1">
          <a:blip r:embed="rId3">
            <a:alphaModFix/>
          </a:blip>
          <a:srcRect l="-1310" r="1310"/>
          <a:stretch/>
        </p:blipFill>
        <p:spPr>
          <a:xfrm>
            <a:off x="3338522" y="0"/>
            <a:ext cx="5805472" cy="5143500"/>
          </a:xfrm>
          <a:prstGeom prst="rect">
            <a:avLst/>
          </a:prstGeom>
          <a:noFill/>
          <a:ln>
            <a:noFill/>
          </a:ln>
        </p:spPr>
      </p:pic>
      <p:sp>
        <p:nvSpPr>
          <p:cNvPr id="3672" name="Google Shape;3672;p226"/>
          <p:cNvSpPr/>
          <p:nvPr/>
        </p:nvSpPr>
        <p:spPr>
          <a:xfrm>
            <a:off x="201" y="-6075"/>
            <a:ext cx="4647600" cy="5143500"/>
          </a:xfrm>
          <a:prstGeom prst="rect">
            <a:avLst/>
          </a:pr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226"/>
          <p:cNvSpPr txBox="1">
            <a:spLocks noGrp="1"/>
          </p:cNvSpPr>
          <p:nvPr>
            <p:ph type="title"/>
          </p:nvPr>
        </p:nvSpPr>
        <p:spPr>
          <a:xfrm>
            <a:off x="-12300" y="0"/>
            <a:ext cx="4956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Combining Commands</a:t>
            </a:r>
            <a:endParaRPr/>
          </a:p>
        </p:txBody>
      </p:sp>
      <p:sp>
        <p:nvSpPr>
          <p:cNvPr id="3674" name="Google Shape;3674;p226"/>
          <p:cNvSpPr txBox="1">
            <a:spLocks noGrp="1"/>
          </p:cNvSpPr>
          <p:nvPr>
            <p:ph type="subTitle" idx="1"/>
          </p:nvPr>
        </p:nvSpPr>
        <p:spPr>
          <a:xfrm>
            <a:off x="0" y="675975"/>
            <a:ext cx="4594500" cy="9549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It’s common practice to combine commands in order to complete certain tasks. </a:t>
            </a:r>
            <a:endParaRPr/>
          </a:p>
        </p:txBody>
      </p:sp>
      <p:sp>
        <p:nvSpPr>
          <p:cNvPr id="3675" name="Google Shape;3675;p226"/>
          <p:cNvSpPr txBox="1">
            <a:spLocks noGrp="1"/>
          </p:cNvSpPr>
          <p:nvPr>
            <p:ph type="body" idx="3"/>
          </p:nvPr>
        </p:nvSpPr>
        <p:spPr>
          <a:xfrm>
            <a:off x="175" y="1773150"/>
            <a:ext cx="4647600" cy="3133500"/>
          </a:xfrm>
          <a:prstGeom prst="rect">
            <a:avLst/>
          </a:prstGeom>
        </p:spPr>
        <p:txBody>
          <a:bodyPr spcFirstLastPara="1" wrap="square" lIns="457200" tIns="0" rIns="457200" bIns="914400" anchor="t" anchorCtr="0">
            <a:noAutofit/>
          </a:bodyPr>
          <a:lstStyle/>
          <a:p>
            <a:pPr marL="0" lvl="0" indent="0" algn="l" rtl="0">
              <a:spcBef>
                <a:spcPts val="0"/>
              </a:spcBef>
              <a:spcAft>
                <a:spcPts val="0"/>
              </a:spcAft>
              <a:buNone/>
            </a:pPr>
            <a:r>
              <a:rPr lang="en" b="1"/>
              <a:t>For example</a:t>
            </a:r>
            <a:r>
              <a:rPr lang="en"/>
              <a:t>: A security analyst might be tasked with determining if a user exists in a log file, and how many times that user appears.</a:t>
            </a:r>
            <a:endParaRPr/>
          </a:p>
          <a:p>
            <a:pPr marL="457200" lvl="0" indent="-317500" algn="l" rtl="0">
              <a:spcBef>
                <a:spcPts val="800"/>
              </a:spcBef>
              <a:spcAft>
                <a:spcPts val="0"/>
              </a:spcAft>
              <a:buSzPts val="1400"/>
              <a:buChar char="●"/>
            </a:pPr>
            <a:r>
              <a:rPr lang="en"/>
              <a:t>We can use the </a:t>
            </a:r>
            <a:r>
              <a:rPr lang="en" b="1">
                <a:latin typeface="Inconsolata"/>
                <a:ea typeface="Inconsolata"/>
                <a:cs typeface="Inconsolata"/>
                <a:sym typeface="Inconsolata"/>
              </a:rPr>
              <a:t>grep</a:t>
            </a:r>
            <a:r>
              <a:rPr lang="en">
                <a:solidFill>
                  <a:schemeClr val="dk1"/>
                </a:solidFill>
              </a:rPr>
              <a:t> </a:t>
            </a:r>
            <a:r>
              <a:rPr lang="en"/>
              <a:t>command to see if a user appears, by redirecting the results into an output file.</a:t>
            </a:r>
            <a:endParaRPr/>
          </a:p>
          <a:p>
            <a:pPr marL="457200" lvl="0" indent="-317500" algn="l" rtl="0">
              <a:spcBef>
                <a:spcPts val="1000"/>
              </a:spcBef>
              <a:spcAft>
                <a:spcPts val="0"/>
              </a:spcAft>
              <a:buSzPts val="1400"/>
              <a:buChar char="●"/>
            </a:pPr>
            <a:r>
              <a:rPr lang="en"/>
              <a:t>We can use the </a:t>
            </a:r>
            <a:r>
              <a:rPr lang="en" b="1">
                <a:latin typeface="Inconsolata"/>
                <a:ea typeface="Inconsolata"/>
                <a:cs typeface="Inconsolata"/>
                <a:sym typeface="Inconsolata"/>
              </a:rPr>
              <a:t>wc</a:t>
            </a:r>
            <a:r>
              <a:rPr lang="en"/>
              <a:t>  </a:t>
            </a:r>
            <a:r>
              <a:rPr lang="en" b="1">
                <a:latin typeface="Inconsolata"/>
                <a:ea typeface="Inconsolata"/>
                <a:cs typeface="Inconsolata"/>
                <a:sym typeface="Inconsolata"/>
              </a:rPr>
              <a:t>-l</a:t>
            </a:r>
            <a:r>
              <a:rPr lang="en"/>
              <a:t> command to determine how many times the user appears in the file by counting the results of the output file.</a:t>
            </a:r>
            <a:endParaRPr/>
          </a:p>
          <a:p>
            <a:pPr marL="0" lvl="0" indent="0" algn="l" rtl="0">
              <a:spcBef>
                <a:spcPts val="800"/>
              </a:spcBef>
              <a:spcAft>
                <a:spcPts val="800"/>
              </a:spcAft>
              <a:buNone/>
            </a:pPr>
            <a:endParaRPr/>
          </a:p>
        </p:txBody>
      </p:sp>
      <p:sp>
        <p:nvSpPr>
          <p:cNvPr id="3676" name="Google Shape;3676;p226"/>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solidFill>
                  <a:srgbClr val="FFFFFF"/>
                </a:solidFill>
              </a:rPr>
              <a:t>65</a:t>
            </a:fld>
            <a:endParaRPr sz="600">
              <a:solidFill>
                <a:srgbClr val="FFFFFF"/>
              </a:solidFill>
            </a:endParaRPr>
          </a:p>
        </p:txBody>
      </p:sp>
      <p:cxnSp>
        <p:nvCxnSpPr>
          <p:cNvPr id="3677" name="Google Shape;3677;p226"/>
          <p:cNvCxnSpPr/>
          <p:nvPr/>
        </p:nvCxnSpPr>
        <p:spPr>
          <a:xfrm>
            <a:off x="274375" y="640080"/>
            <a:ext cx="4093500" cy="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A4C2F4"/>
        </a:solidFill>
        <a:effectLst/>
      </p:bgPr>
    </p:bg>
    <p:spTree>
      <p:nvGrpSpPr>
        <p:cNvPr id="1" name="Shape 3681"/>
        <p:cNvGrpSpPr/>
        <p:nvPr/>
      </p:nvGrpSpPr>
      <p:grpSpPr>
        <a:xfrm>
          <a:off x="0" y="0"/>
          <a:ext cx="0" cy="0"/>
          <a:chOff x="0" y="0"/>
          <a:chExt cx="0" cy="0"/>
        </a:xfrm>
      </p:grpSpPr>
      <p:sp>
        <p:nvSpPr>
          <p:cNvPr id="3682" name="Google Shape;3682;p22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66</a:t>
            </a:fld>
            <a:endParaRPr/>
          </a:p>
        </p:txBody>
      </p:sp>
      <p:sp>
        <p:nvSpPr>
          <p:cNvPr id="3683" name="Google Shape;3683;p227"/>
          <p:cNvSpPr/>
          <p:nvPr/>
        </p:nvSpPr>
        <p:spPr>
          <a:xfrm>
            <a:off x="1352550" y="12264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227"/>
          <p:cNvSpPr txBox="1">
            <a:spLocks noGrp="1"/>
          </p:cNvSpPr>
          <p:nvPr>
            <p:ph type="subTitle" idx="1"/>
          </p:nvPr>
        </p:nvSpPr>
        <p:spPr>
          <a:xfrm>
            <a:off x="12225" y="1231275"/>
            <a:ext cx="8857500" cy="6213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a:solidFill>
                  <a:schemeClr val="dk1"/>
                </a:solidFill>
                <a:latin typeface="Roboto"/>
                <a:ea typeface="Roboto"/>
                <a:cs typeface="Roboto"/>
                <a:sym typeface="Roboto"/>
              </a:rPr>
              <a:t>Pipes redirect the output of one command to another, to complete additional tasks.</a:t>
            </a:r>
            <a:endParaRPr sz="1300"/>
          </a:p>
        </p:txBody>
      </p:sp>
      <p:sp>
        <p:nvSpPr>
          <p:cNvPr id="3685" name="Google Shape;3685;p227"/>
          <p:cNvSpPr/>
          <p:nvPr/>
        </p:nvSpPr>
        <p:spPr>
          <a:xfrm>
            <a:off x="1352550" y="20787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227"/>
          <p:cNvSpPr txBox="1">
            <a:spLocks noGrp="1"/>
          </p:cNvSpPr>
          <p:nvPr>
            <p:ph type="subTitle" idx="2"/>
          </p:nvPr>
        </p:nvSpPr>
        <p:spPr>
          <a:xfrm>
            <a:off x="-12225" y="2081150"/>
            <a:ext cx="87477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a:solidFill>
                  <a:schemeClr val="dk1"/>
                </a:solidFill>
                <a:latin typeface="Roboto"/>
                <a:ea typeface="Roboto"/>
                <a:cs typeface="Roboto"/>
                <a:sym typeface="Roboto"/>
              </a:rPr>
              <a:t>A pipe is designated with the following symbol: </a:t>
            </a:r>
            <a:r>
              <a:rPr lang="en" b="1">
                <a:solidFill>
                  <a:schemeClr val="dk1"/>
                </a:solidFill>
                <a:latin typeface="Inconsolata"/>
                <a:ea typeface="Inconsolata"/>
                <a:cs typeface="Inconsolata"/>
                <a:sym typeface="Inconsolata"/>
              </a:rPr>
              <a:t>|</a:t>
            </a:r>
            <a:endParaRPr b="1">
              <a:latin typeface="Inconsolata"/>
              <a:ea typeface="Inconsolata"/>
              <a:cs typeface="Inconsolata"/>
              <a:sym typeface="Inconsolata"/>
            </a:endParaRPr>
          </a:p>
        </p:txBody>
      </p:sp>
      <p:pic>
        <p:nvPicPr>
          <p:cNvPr id="3687" name="Google Shape;3687;p227"/>
          <p:cNvPicPr preferRelativeResize="0"/>
          <p:nvPr/>
        </p:nvPicPr>
        <p:blipFill rotWithShape="1">
          <a:blip r:embed="rId3">
            <a:alphaModFix/>
          </a:blip>
          <a:srcRect t="1774" b="1765"/>
          <a:stretch/>
        </p:blipFill>
        <p:spPr>
          <a:xfrm>
            <a:off x="429768" y="1250411"/>
            <a:ext cx="785567" cy="606900"/>
          </a:xfrm>
          <a:prstGeom prst="rect">
            <a:avLst/>
          </a:prstGeom>
          <a:noFill/>
          <a:ln>
            <a:noFill/>
          </a:ln>
        </p:spPr>
      </p:pic>
      <p:pic>
        <p:nvPicPr>
          <p:cNvPr id="3688" name="Google Shape;3688;p227"/>
          <p:cNvPicPr preferRelativeResize="0"/>
          <p:nvPr/>
        </p:nvPicPr>
        <p:blipFill rotWithShape="1">
          <a:blip r:embed="rId3">
            <a:alphaModFix/>
          </a:blip>
          <a:srcRect t="1774" b="1765"/>
          <a:stretch/>
        </p:blipFill>
        <p:spPr>
          <a:xfrm>
            <a:off x="429768" y="2074698"/>
            <a:ext cx="785566" cy="606900"/>
          </a:xfrm>
          <a:prstGeom prst="rect">
            <a:avLst/>
          </a:prstGeom>
          <a:noFill/>
          <a:ln>
            <a:noFill/>
          </a:ln>
        </p:spPr>
      </p:pic>
      <p:sp>
        <p:nvSpPr>
          <p:cNvPr id="3689" name="Google Shape;3689;p227"/>
          <p:cNvSpPr/>
          <p:nvPr/>
        </p:nvSpPr>
        <p:spPr>
          <a:xfrm>
            <a:off x="1352550" y="2921461"/>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227"/>
          <p:cNvSpPr txBox="1">
            <a:spLocks noGrp="1"/>
          </p:cNvSpPr>
          <p:nvPr>
            <p:ph type="subTitle" idx="3"/>
          </p:nvPr>
        </p:nvSpPr>
        <p:spPr>
          <a:xfrm>
            <a:off x="-12225" y="2923875"/>
            <a:ext cx="87477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a:solidFill>
                  <a:schemeClr val="dk1"/>
                </a:solidFill>
                <a:latin typeface="Roboto"/>
                <a:ea typeface="Roboto"/>
                <a:cs typeface="Roboto"/>
                <a:sym typeface="Roboto"/>
              </a:rPr>
              <a:t>Multiple pipes can be used in a single command.</a:t>
            </a:r>
            <a:endParaRPr/>
          </a:p>
        </p:txBody>
      </p:sp>
      <p:pic>
        <p:nvPicPr>
          <p:cNvPr id="3691" name="Google Shape;3691;p227"/>
          <p:cNvPicPr preferRelativeResize="0"/>
          <p:nvPr/>
        </p:nvPicPr>
        <p:blipFill rotWithShape="1">
          <a:blip r:embed="rId3">
            <a:alphaModFix/>
          </a:blip>
          <a:srcRect t="1774" b="1765"/>
          <a:stretch/>
        </p:blipFill>
        <p:spPr>
          <a:xfrm>
            <a:off x="429768" y="2917423"/>
            <a:ext cx="785566" cy="606900"/>
          </a:xfrm>
          <a:prstGeom prst="rect">
            <a:avLst/>
          </a:prstGeom>
          <a:noFill/>
          <a:ln>
            <a:noFill/>
          </a:ln>
        </p:spPr>
      </p:pic>
      <p:sp>
        <p:nvSpPr>
          <p:cNvPr id="3692" name="Google Shape;3692;p22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Pipes</a:t>
            </a:r>
            <a:endParaRPr/>
          </a:p>
        </p:txBody>
      </p:sp>
      <p:sp>
        <p:nvSpPr>
          <p:cNvPr id="3693" name="Google Shape;3693;p227"/>
          <p:cNvSpPr txBox="1">
            <a:spLocks noGrp="1"/>
          </p:cNvSpPr>
          <p:nvPr>
            <p:ph type="subTitle" idx="1"/>
          </p:nvPr>
        </p:nvSpPr>
        <p:spPr>
          <a:xfrm>
            <a:off x="0" y="675975"/>
            <a:ext cx="9144000" cy="5337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Clr>
                <a:schemeClr val="dk1"/>
              </a:buClr>
              <a:buSzPts val="1100"/>
              <a:buFont typeface="Arial"/>
              <a:buNone/>
            </a:pPr>
            <a:r>
              <a:rPr lang="en"/>
              <a:t>We can use pipes to combine commands in a single line.</a:t>
            </a:r>
            <a:endParaRPr/>
          </a:p>
        </p:txBody>
      </p:sp>
      <p:sp>
        <p:nvSpPr>
          <p:cNvPr id="3694" name="Google Shape;3694;p227"/>
          <p:cNvSpPr/>
          <p:nvPr/>
        </p:nvSpPr>
        <p:spPr>
          <a:xfrm>
            <a:off x="1352550" y="376418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227"/>
          <p:cNvSpPr txBox="1">
            <a:spLocks noGrp="1"/>
          </p:cNvSpPr>
          <p:nvPr>
            <p:ph type="subTitle" idx="4"/>
          </p:nvPr>
        </p:nvSpPr>
        <p:spPr>
          <a:xfrm>
            <a:off x="-12225" y="3766600"/>
            <a:ext cx="87477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a:solidFill>
                  <a:schemeClr val="dk1"/>
                </a:solidFill>
                <a:latin typeface="Roboto"/>
                <a:ea typeface="Roboto"/>
                <a:cs typeface="Roboto"/>
                <a:sym typeface="Roboto"/>
              </a:rPr>
              <a:t>Pipes are unidirectional, meaning processing of data flows from left to right.</a:t>
            </a:r>
            <a:endParaRPr>
              <a:solidFill>
                <a:schemeClr val="dk1"/>
              </a:solidFill>
              <a:latin typeface="Roboto"/>
              <a:ea typeface="Roboto"/>
              <a:cs typeface="Roboto"/>
              <a:sym typeface="Roboto"/>
            </a:endParaRPr>
          </a:p>
        </p:txBody>
      </p:sp>
      <p:pic>
        <p:nvPicPr>
          <p:cNvPr id="3696" name="Google Shape;3696;p227"/>
          <p:cNvPicPr preferRelativeResize="0"/>
          <p:nvPr/>
        </p:nvPicPr>
        <p:blipFill rotWithShape="1">
          <a:blip r:embed="rId3">
            <a:alphaModFix/>
          </a:blip>
          <a:srcRect t="1774" b="1765"/>
          <a:stretch/>
        </p:blipFill>
        <p:spPr>
          <a:xfrm>
            <a:off x="429768" y="3760148"/>
            <a:ext cx="785566" cy="606900"/>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3700"/>
        <p:cNvGrpSpPr/>
        <p:nvPr/>
      </p:nvGrpSpPr>
      <p:grpSpPr>
        <a:xfrm>
          <a:off x="0" y="0"/>
          <a:ext cx="0" cy="0"/>
          <a:chOff x="0" y="0"/>
          <a:chExt cx="0" cy="0"/>
        </a:xfrm>
      </p:grpSpPr>
      <p:sp>
        <p:nvSpPr>
          <p:cNvPr id="3701" name="Google Shape;3701;p228"/>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Pipes Demo Setup</a:t>
            </a:r>
            <a:endParaRPr/>
          </a:p>
        </p:txBody>
      </p:sp>
      <p:sp>
        <p:nvSpPr>
          <p:cNvPr id="3702" name="Google Shape;3702;p228"/>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67</a:t>
            </a:fld>
            <a:endParaRPr sz="600"/>
          </a:p>
        </p:txBody>
      </p:sp>
      <p:sp>
        <p:nvSpPr>
          <p:cNvPr id="3703" name="Google Shape;3703;p228"/>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In the next demonstration, </a:t>
            </a:r>
            <a:r>
              <a:rPr lang="en">
                <a:solidFill>
                  <a:schemeClr val="dk1"/>
                </a:solidFill>
              </a:rPr>
              <a:t>we’ll use the following scenario</a:t>
            </a:r>
            <a:r>
              <a:rPr lang="en"/>
              <a:t>: </a:t>
            </a:r>
            <a:endParaRPr/>
          </a:p>
          <a:p>
            <a:pPr marL="0" lvl="0" indent="0" algn="l" rtl="0">
              <a:spcBef>
                <a:spcPts val="0"/>
              </a:spcBef>
              <a:spcAft>
                <a:spcPts val="0"/>
              </a:spcAft>
              <a:buNone/>
            </a:pPr>
            <a:endParaRPr/>
          </a:p>
        </p:txBody>
      </p:sp>
      <p:sp>
        <p:nvSpPr>
          <p:cNvPr id="3704" name="Google Shape;3704;p228"/>
          <p:cNvSpPr txBox="1">
            <a:spLocks noGrp="1"/>
          </p:cNvSpPr>
          <p:nvPr>
            <p:ph type="title" idx="3"/>
          </p:nvPr>
        </p:nvSpPr>
        <p:spPr>
          <a:xfrm>
            <a:off x="-12300" y="4641650"/>
            <a:ext cx="9168600" cy="264900"/>
          </a:xfrm>
          <a:prstGeom prst="rect">
            <a:avLst/>
          </a:prstGeom>
        </p:spPr>
        <p:txBody>
          <a:bodyPr spcFirstLastPara="1" wrap="square" lIns="1097275" tIns="9125" rIns="1005825" bIns="0" anchor="t" anchorCtr="0">
            <a:noAutofit/>
          </a:bodyPr>
          <a:lstStyle/>
          <a:p>
            <a:pPr marL="0" lvl="0" indent="0" algn="r" rtl="0">
              <a:spcBef>
                <a:spcPts val="0"/>
              </a:spcBef>
              <a:spcAft>
                <a:spcPts val="0"/>
              </a:spcAft>
              <a:buNone/>
            </a:pPr>
            <a:r>
              <a:rPr lang="en" b="1"/>
              <a:t>Suggested Time</a:t>
            </a:r>
            <a:r>
              <a:rPr lang="en"/>
              <a:t>: 15 Minutes</a:t>
            </a:r>
            <a:endParaRPr/>
          </a:p>
        </p:txBody>
      </p:sp>
      <p:sp>
        <p:nvSpPr>
          <p:cNvPr id="3705" name="Google Shape;3705;p228"/>
          <p:cNvSpPr txBox="1">
            <a:spLocks noGrp="1"/>
          </p:cNvSpPr>
          <p:nvPr>
            <p:ph type="body" idx="2"/>
          </p:nvPr>
        </p:nvSpPr>
        <p:spPr>
          <a:xfrm>
            <a:off x="175" y="1284250"/>
            <a:ext cx="8709000" cy="2822700"/>
          </a:xfrm>
          <a:prstGeom prst="rect">
            <a:avLst/>
          </a:prstGeom>
          <a:noFill/>
        </p:spPr>
        <p:txBody>
          <a:bodyPr spcFirstLastPara="1" wrap="square" lIns="457200" tIns="0" rIns="457200" bIns="914400" anchor="t" anchorCtr="0">
            <a:noAutofit/>
          </a:bodyPr>
          <a:lstStyle/>
          <a:p>
            <a:pPr marL="320040" lvl="0" indent="-205740" algn="l" rtl="0">
              <a:lnSpc>
                <a:spcPct val="114000"/>
              </a:lnSpc>
              <a:spcBef>
                <a:spcPts val="0"/>
              </a:spcBef>
              <a:spcAft>
                <a:spcPts val="0"/>
              </a:spcAft>
              <a:buSzPts val="1800"/>
              <a:buChar char="●"/>
            </a:pPr>
            <a:r>
              <a:rPr lang="en" sz="1800"/>
              <a:t>Our manager at ACME Corp has tasked us with continuing the previous investigation against Sally Stealer. They believe she may have transferred other large amounts of money.</a:t>
            </a:r>
            <a:endParaRPr sz="1800"/>
          </a:p>
          <a:p>
            <a:pPr marL="320040" lvl="0" indent="-205740" algn="l" rtl="0">
              <a:lnSpc>
                <a:spcPct val="114000"/>
              </a:lnSpc>
              <a:spcBef>
                <a:spcPts val="800"/>
              </a:spcBef>
              <a:spcAft>
                <a:spcPts val="0"/>
              </a:spcAft>
              <a:buSzPts val="1800"/>
              <a:buChar char="●"/>
            </a:pPr>
            <a:r>
              <a:rPr lang="en" sz="1800"/>
              <a:t>Our manager created a single file, </a:t>
            </a:r>
            <a:r>
              <a:rPr lang="en" sz="1800" b="1">
                <a:latin typeface="Inconsolata"/>
                <a:ea typeface="Inconsolata"/>
                <a:cs typeface="Inconsolata"/>
                <a:sym typeface="Inconsolata"/>
              </a:rPr>
              <a:t>largetransfers.txt</a:t>
            </a:r>
            <a:r>
              <a:rPr lang="en" sz="1800"/>
              <a:t>, containing all transfers over one million dollars.</a:t>
            </a:r>
            <a:endParaRPr sz="1800"/>
          </a:p>
          <a:p>
            <a:pPr marL="320040" lvl="0" indent="-205740" algn="l" rtl="0">
              <a:lnSpc>
                <a:spcPct val="114000"/>
              </a:lnSpc>
              <a:spcBef>
                <a:spcPts val="800"/>
              </a:spcBef>
              <a:spcAft>
                <a:spcPts val="800"/>
              </a:spcAft>
              <a:buSzPts val="1800"/>
              <a:buChar char="●"/>
            </a:pPr>
            <a:r>
              <a:rPr lang="en" sz="1800"/>
              <a:t>We must count how many of those transfers belong to Sally Stealer.</a:t>
            </a:r>
            <a:endParaRPr sz="1800"/>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3709"/>
        <p:cNvGrpSpPr/>
        <p:nvPr/>
      </p:nvGrpSpPr>
      <p:grpSpPr>
        <a:xfrm>
          <a:off x="0" y="0"/>
          <a:ext cx="0" cy="0"/>
          <a:chOff x="0" y="0"/>
          <a:chExt cx="0" cy="0"/>
        </a:xfrm>
      </p:grpSpPr>
      <p:sp>
        <p:nvSpPr>
          <p:cNvPr id="3710" name="Google Shape;3710;p229"/>
          <p:cNvSpPr txBox="1">
            <a:spLocks noGrp="1"/>
          </p:cNvSpPr>
          <p:nvPr>
            <p:ph type="title"/>
          </p:nvPr>
        </p:nvSpPr>
        <p:spPr>
          <a:xfrm>
            <a:off x="-101100" y="4387000"/>
            <a:ext cx="9251400" cy="482100"/>
          </a:xfrm>
          <a:prstGeom prst="rect">
            <a:avLst/>
          </a:prstGeom>
        </p:spPr>
        <p:txBody>
          <a:bodyPr spcFirstLastPara="1" wrap="square" lIns="457200" tIns="9125" rIns="914400" bIns="0" anchor="t" anchorCtr="0">
            <a:noAutofit/>
          </a:bodyPr>
          <a:lstStyle/>
          <a:p>
            <a:pPr marL="0" lvl="0" indent="0" algn="r" rtl="0">
              <a:spcBef>
                <a:spcPts val="0"/>
              </a:spcBef>
              <a:spcAft>
                <a:spcPts val="0"/>
              </a:spcAft>
              <a:buNone/>
            </a:pPr>
            <a:r>
              <a:rPr lang="en"/>
              <a:t>Pipes</a:t>
            </a:r>
            <a:endParaRPr/>
          </a:p>
        </p:txBody>
      </p:sp>
      <p:sp>
        <p:nvSpPr>
          <p:cNvPr id="3711" name="Google Shape;3711;p229"/>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68</a:t>
            </a:fld>
            <a:endParaRPr sz="600"/>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3715"/>
        <p:cNvGrpSpPr/>
        <p:nvPr/>
      </p:nvGrpSpPr>
      <p:grpSpPr>
        <a:xfrm>
          <a:off x="0" y="0"/>
          <a:ext cx="0" cy="0"/>
          <a:chOff x="0" y="0"/>
          <a:chExt cx="0" cy="0"/>
        </a:xfrm>
      </p:grpSpPr>
      <p:sp>
        <p:nvSpPr>
          <p:cNvPr id="3716" name="Google Shape;3716;p230"/>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69</a:t>
            </a:fld>
            <a:endParaRPr sz="600"/>
          </a:p>
        </p:txBody>
      </p:sp>
      <p:sp>
        <p:nvSpPr>
          <p:cNvPr id="3717" name="Google Shape;3717;p23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Demo Review: Pipes</a:t>
            </a:r>
            <a:endParaRPr/>
          </a:p>
        </p:txBody>
      </p:sp>
      <p:sp>
        <p:nvSpPr>
          <p:cNvPr id="3718" name="Google Shape;3718;p230"/>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solidFill>
                  <a:schemeClr val="dk1"/>
                </a:solidFill>
              </a:rPr>
              <a:t>In the previous demo, we covered the following concepts:</a:t>
            </a:r>
            <a:endParaRPr/>
          </a:p>
        </p:txBody>
      </p:sp>
      <p:sp>
        <p:nvSpPr>
          <p:cNvPr id="3719" name="Google Shape;3719;p230"/>
          <p:cNvSpPr txBox="1">
            <a:spLocks noGrp="1"/>
          </p:cNvSpPr>
          <p:nvPr>
            <p:ph type="body" idx="2"/>
          </p:nvPr>
        </p:nvSpPr>
        <p:spPr>
          <a:xfrm>
            <a:off x="175" y="1284250"/>
            <a:ext cx="8665500" cy="2316300"/>
          </a:xfrm>
          <a:prstGeom prst="rect">
            <a:avLst/>
          </a:prstGeom>
        </p:spPr>
        <p:txBody>
          <a:bodyPr spcFirstLastPara="1" wrap="square" lIns="457200" tIns="0" rIns="457200" bIns="914400" anchor="t" anchorCtr="0">
            <a:noAutofit/>
          </a:bodyPr>
          <a:lstStyle/>
          <a:p>
            <a:pPr marL="320040" lvl="0" indent="-205740" algn="l" rtl="0">
              <a:lnSpc>
                <a:spcPct val="114000"/>
              </a:lnSpc>
              <a:spcBef>
                <a:spcPts val="0"/>
              </a:spcBef>
              <a:spcAft>
                <a:spcPts val="0"/>
              </a:spcAft>
              <a:buClr>
                <a:schemeClr val="dk1"/>
              </a:buClr>
              <a:buSzPts val="1800"/>
              <a:buChar char="●"/>
            </a:pPr>
            <a:r>
              <a:rPr lang="en" sz="1800">
                <a:solidFill>
                  <a:schemeClr val="dk1"/>
                </a:solidFill>
              </a:rPr>
              <a:t>A pipe is used to take the output of one command and redirect it to another, in order to complete an additional task on the output.</a:t>
            </a:r>
            <a:endParaRPr sz="1800">
              <a:solidFill>
                <a:schemeClr val="dk1"/>
              </a:solidFill>
            </a:endParaRPr>
          </a:p>
          <a:p>
            <a:pPr marL="320040" lvl="0" indent="-205740" algn="l" rtl="0">
              <a:lnSpc>
                <a:spcPct val="114000"/>
              </a:lnSpc>
              <a:spcBef>
                <a:spcPts val="800"/>
              </a:spcBef>
              <a:spcAft>
                <a:spcPts val="0"/>
              </a:spcAft>
              <a:buClr>
                <a:schemeClr val="dk1"/>
              </a:buClr>
              <a:buSzPts val="1800"/>
              <a:buChar char="●"/>
            </a:pPr>
            <a:r>
              <a:rPr lang="en" sz="1800">
                <a:solidFill>
                  <a:schemeClr val="dk1"/>
                </a:solidFill>
              </a:rPr>
              <a:t>A pipe is designated with the following symbol : </a:t>
            </a:r>
            <a:r>
              <a:rPr lang="en" sz="1800" b="1">
                <a:solidFill>
                  <a:schemeClr val="dk1"/>
                </a:solidFill>
                <a:latin typeface="Inconsolata"/>
                <a:ea typeface="Inconsolata"/>
                <a:cs typeface="Inconsolata"/>
                <a:sym typeface="Inconsolata"/>
              </a:rPr>
              <a:t>|</a:t>
            </a:r>
            <a:endParaRPr sz="1800" b="1">
              <a:solidFill>
                <a:schemeClr val="dk1"/>
              </a:solidFill>
              <a:latin typeface="Inconsolata"/>
              <a:ea typeface="Inconsolata"/>
              <a:cs typeface="Inconsolata"/>
              <a:sym typeface="Inconsolata"/>
            </a:endParaRPr>
          </a:p>
          <a:p>
            <a:pPr marL="320040" lvl="0" indent="-205740" algn="l" rtl="0">
              <a:lnSpc>
                <a:spcPct val="114000"/>
              </a:lnSpc>
              <a:spcBef>
                <a:spcPts val="800"/>
              </a:spcBef>
              <a:spcAft>
                <a:spcPts val="0"/>
              </a:spcAft>
              <a:buClr>
                <a:schemeClr val="dk1"/>
              </a:buClr>
              <a:buSzPts val="1800"/>
              <a:buChar char="●"/>
            </a:pPr>
            <a:r>
              <a:rPr lang="en" sz="1800">
                <a:solidFill>
                  <a:schemeClr val="dk1"/>
                </a:solidFill>
              </a:rPr>
              <a:t>Multiple pipes can be used in a single command.</a:t>
            </a:r>
            <a:endParaRPr sz="1800">
              <a:solidFill>
                <a:schemeClr val="dk1"/>
              </a:solidFill>
            </a:endParaRPr>
          </a:p>
          <a:p>
            <a:pPr marL="320040" lvl="0" indent="-205740" algn="l" rtl="0">
              <a:lnSpc>
                <a:spcPct val="114000"/>
              </a:lnSpc>
              <a:spcBef>
                <a:spcPts val="800"/>
              </a:spcBef>
              <a:spcAft>
                <a:spcPts val="800"/>
              </a:spcAft>
              <a:buClr>
                <a:schemeClr val="dk1"/>
              </a:buClr>
              <a:buSzPts val="1800"/>
              <a:buChar char="●"/>
            </a:pPr>
            <a:r>
              <a:rPr lang="en" sz="1800">
                <a:solidFill>
                  <a:schemeClr val="dk1"/>
                </a:solidFill>
              </a:rPr>
              <a:t>Pipes are unidirectional, meaning the processing of the data flows from left to right through the pipeline.</a:t>
            </a:r>
            <a:endParaRPr sz="1800" b="1">
              <a:solidFill>
                <a:srgbClr val="F3F3F3"/>
              </a:solidFill>
              <a:highlight>
                <a:srgbClr val="434343"/>
              </a:highlight>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rgbClr val="9EAFB8">
                <a:alpha val="31764"/>
              </a:srgbClr>
            </a:gs>
            <a:gs pos="100000">
              <a:srgbClr val="8F9A9F"/>
            </a:gs>
          </a:gsLst>
          <a:path path="circle">
            <a:fillToRect l="50000" t="50000" r="50000" b="50000"/>
          </a:path>
          <a:tileRect/>
        </a:gradFill>
        <a:effectLst/>
      </p:bgPr>
    </p:bg>
    <p:spTree>
      <p:nvGrpSpPr>
        <p:cNvPr id="1" name="Shape 3138"/>
        <p:cNvGrpSpPr/>
        <p:nvPr/>
      </p:nvGrpSpPr>
      <p:grpSpPr>
        <a:xfrm>
          <a:off x="0" y="0"/>
          <a:ext cx="0" cy="0"/>
          <a:chOff x="0" y="0"/>
          <a:chExt cx="0" cy="0"/>
        </a:xfrm>
      </p:grpSpPr>
      <p:sp>
        <p:nvSpPr>
          <p:cNvPr id="3139" name="Google Shape;3139;p166"/>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Terminal Review</a:t>
            </a:r>
            <a:endParaRPr/>
          </a:p>
        </p:txBody>
      </p:sp>
      <p:sp>
        <p:nvSpPr>
          <p:cNvPr id="3140" name="Google Shape;3140;p166"/>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Commands for previewing files:</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graphicFrame>
        <p:nvGraphicFramePr>
          <p:cNvPr id="3141" name="Google Shape;3141;p166"/>
          <p:cNvGraphicFramePr/>
          <p:nvPr/>
        </p:nvGraphicFramePr>
        <p:xfrm>
          <a:off x="441000" y="1248913"/>
          <a:ext cx="7730100" cy="1828680"/>
        </p:xfrm>
        <a:graphic>
          <a:graphicData uri="http://schemas.openxmlformats.org/drawingml/2006/table">
            <a:tbl>
              <a:tblPr>
                <a:noFill/>
                <a:tableStyleId>{7D19D3D5-F190-43F3-B220-C6D02D7BD452}</a:tableStyleId>
              </a:tblPr>
              <a:tblGrid>
                <a:gridCol w="1392975">
                  <a:extLst>
                    <a:ext uri="{9D8B030D-6E8A-4147-A177-3AD203B41FA5}">
                      <a16:colId xmlns:a16="http://schemas.microsoft.com/office/drawing/2014/main" val="20000"/>
                    </a:ext>
                  </a:extLst>
                </a:gridCol>
                <a:gridCol w="6337125">
                  <a:extLst>
                    <a:ext uri="{9D8B030D-6E8A-4147-A177-3AD203B41FA5}">
                      <a16:colId xmlns:a16="http://schemas.microsoft.com/office/drawing/2014/main" val="20001"/>
                    </a:ext>
                  </a:extLst>
                </a:gridCol>
              </a:tblGrid>
              <a:tr h="432450">
                <a:tc>
                  <a:txBody>
                    <a:bodyPr/>
                    <a:lstStyle/>
                    <a:p>
                      <a:pPr marL="0" lvl="0" indent="0" algn="r" rtl="0">
                        <a:spcBef>
                          <a:spcPts val="0"/>
                        </a:spcBef>
                        <a:spcAft>
                          <a:spcPts val="0"/>
                        </a:spcAft>
                        <a:buNone/>
                      </a:pPr>
                      <a:r>
                        <a:rPr lang="en" sz="1800" b="1">
                          <a:solidFill>
                            <a:srgbClr val="3BE73B"/>
                          </a:solidFill>
                          <a:latin typeface="Inconsolata"/>
                          <a:ea typeface="Inconsolata"/>
                          <a:cs typeface="Inconsolata"/>
                          <a:sym typeface="Inconsolata"/>
                        </a:rPr>
                        <a:t>more </a:t>
                      </a:r>
                      <a:endParaRPr sz="1800" b="1">
                        <a:solidFill>
                          <a:srgbClr val="3BE73B"/>
                        </a:solidFill>
                        <a:latin typeface="Inconsolata"/>
                        <a:ea typeface="Inconsolata"/>
                        <a:cs typeface="Inconsolata"/>
                        <a:sym typeface="Inconsolata"/>
                      </a:endParaRPr>
                    </a:p>
                  </a:txBody>
                  <a:tcPr marL="182875" marR="182875" marT="91425" marB="91425">
                    <a:solidFill>
                      <a:srgbClr val="000000"/>
                    </a:solidFill>
                  </a:tcPr>
                </a:tc>
                <a:tc>
                  <a:txBody>
                    <a:bodyPr/>
                    <a:lstStyle/>
                    <a:p>
                      <a:pPr marL="0" lvl="0" indent="0" algn="l" rtl="0">
                        <a:spcBef>
                          <a:spcPts val="0"/>
                        </a:spcBef>
                        <a:spcAft>
                          <a:spcPts val="0"/>
                        </a:spcAft>
                        <a:buNone/>
                      </a:pPr>
                      <a:endParaRPr sz="1800"/>
                    </a:p>
                  </a:txBody>
                  <a:tcPr marL="182875" marR="182875" marT="91425" marB="91425">
                    <a:solidFill>
                      <a:srgbClr val="EFEFEF"/>
                    </a:solidFill>
                  </a:tcPr>
                </a:tc>
                <a:extLst>
                  <a:ext uri="{0D108BD9-81ED-4DB2-BD59-A6C34878D82A}">
                    <a16:rowId xmlns:a16="http://schemas.microsoft.com/office/drawing/2014/main" val="10000"/>
                  </a:ext>
                </a:extLst>
              </a:tr>
              <a:tr h="432450">
                <a:tc>
                  <a:txBody>
                    <a:bodyPr/>
                    <a:lstStyle/>
                    <a:p>
                      <a:pPr marL="0" lvl="0" indent="0" algn="r" rtl="0">
                        <a:spcBef>
                          <a:spcPts val="0"/>
                        </a:spcBef>
                        <a:spcAft>
                          <a:spcPts val="0"/>
                        </a:spcAft>
                        <a:buNone/>
                      </a:pPr>
                      <a:r>
                        <a:rPr lang="en" sz="1800" b="1">
                          <a:solidFill>
                            <a:srgbClr val="3BE73B"/>
                          </a:solidFill>
                          <a:latin typeface="Inconsolata"/>
                          <a:ea typeface="Inconsolata"/>
                          <a:cs typeface="Inconsolata"/>
                          <a:sym typeface="Inconsolata"/>
                        </a:rPr>
                        <a:t>less</a:t>
                      </a:r>
                      <a:endParaRPr sz="1800" b="1">
                        <a:solidFill>
                          <a:srgbClr val="3BE73B"/>
                        </a:solidFill>
                        <a:latin typeface="Inconsolata"/>
                        <a:ea typeface="Inconsolata"/>
                        <a:cs typeface="Inconsolata"/>
                        <a:sym typeface="Inconsolata"/>
                      </a:endParaRPr>
                    </a:p>
                  </a:txBody>
                  <a:tcPr marL="182875" marR="182875" marT="91425" marB="91425">
                    <a:solidFill>
                      <a:srgbClr val="000000"/>
                    </a:solidFill>
                  </a:tcPr>
                </a:tc>
                <a:tc>
                  <a:txBody>
                    <a:bodyPr/>
                    <a:lstStyle/>
                    <a:p>
                      <a:pPr marL="0" lvl="0" indent="0" algn="l" rtl="0">
                        <a:spcBef>
                          <a:spcPts val="0"/>
                        </a:spcBef>
                        <a:spcAft>
                          <a:spcPts val="0"/>
                        </a:spcAft>
                        <a:buNone/>
                      </a:pPr>
                      <a:endParaRPr sz="1800"/>
                    </a:p>
                  </a:txBody>
                  <a:tcPr marL="182875" marR="182875" marT="91425" marB="91425">
                    <a:solidFill>
                      <a:srgbClr val="FFFFFF"/>
                    </a:solidFill>
                  </a:tcPr>
                </a:tc>
                <a:extLst>
                  <a:ext uri="{0D108BD9-81ED-4DB2-BD59-A6C34878D82A}">
                    <a16:rowId xmlns:a16="http://schemas.microsoft.com/office/drawing/2014/main" val="10001"/>
                  </a:ext>
                </a:extLst>
              </a:tr>
              <a:tr h="432450">
                <a:tc>
                  <a:txBody>
                    <a:bodyPr/>
                    <a:lstStyle/>
                    <a:p>
                      <a:pPr marL="0" lvl="0" indent="0" algn="r" rtl="0">
                        <a:spcBef>
                          <a:spcPts val="0"/>
                        </a:spcBef>
                        <a:spcAft>
                          <a:spcPts val="0"/>
                        </a:spcAft>
                        <a:buNone/>
                      </a:pPr>
                      <a:r>
                        <a:rPr lang="en" sz="1800" b="1">
                          <a:solidFill>
                            <a:srgbClr val="3BE73B"/>
                          </a:solidFill>
                          <a:latin typeface="Inconsolata"/>
                          <a:ea typeface="Inconsolata"/>
                          <a:cs typeface="Inconsolata"/>
                          <a:sym typeface="Inconsolata"/>
                        </a:rPr>
                        <a:t>head</a:t>
                      </a:r>
                      <a:endParaRPr sz="1800" b="1">
                        <a:solidFill>
                          <a:srgbClr val="3BE73B"/>
                        </a:solidFill>
                        <a:latin typeface="Inconsolata"/>
                        <a:ea typeface="Inconsolata"/>
                        <a:cs typeface="Inconsolata"/>
                        <a:sym typeface="Inconsolata"/>
                      </a:endParaRPr>
                    </a:p>
                  </a:txBody>
                  <a:tcPr marL="182875" marR="182875" marT="91425" marB="91425">
                    <a:solidFill>
                      <a:srgbClr val="000000"/>
                    </a:solidFill>
                  </a:tcPr>
                </a:tc>
                <a:tc>
                  <a:txBody>
                    <a:bodyPr/>
                    <a:lstStyle/>
                    <a:p>
                      <a:pPr marL="0" lvl="0" indent="0" algn="l" rtl="0">
                        <a:spcBef>
                          <a:spcPts val="0"/>
                        </a:spcBef>
                        <a:spcAft>
                          <a:spcPts val="0"/>
                        </a:spcAft>
                        <a:buNone/>
                      </a:pPr>
                      <a:endParaRPr sz="1800"/>
                    </a:p>
                  </a:txBody>
                  <a:tcPr marL="182875" marR="182875" marT="91425" marB="91425">
                    <a:solidFill>
                      <a:srgbClr val="EFEFEF"/>
                    </a:solidFill>
                  </a:tcPr>
                </a:tc>
                <a:extLst>
                  <a:ext uri="{0D108BD9-81ED-4DB2-BD59-A6C34878D82A}">
                    <a16:rowId xmlns:a16="http://schemas.microsoft.com/office/drawing/2014/main" val="10002"/>
                  </a:ext>
                </a:extLst>
              </a:tr>
              <a:tr h="432450">
                <a:tc>
                  <a:txBody>
                    <a:bodyPr/>
                    <a:lstStyle/>
                    <a:p>
                      <a:pPr marL="0" lvl="0" indent="0" algn="r" rtl="0">
                        <a:spcBef>
                          <a:spcPts val="0"/>
                        </a:spcBef>
                        <a:spcAft>
                          <a:spcPts val="0"/>
                        </a:spcAft>
                        <a:buNone/>
                      </a:pPr>
                      <a:r>
                        <a:rPr lang="en" sz="1800" b="1">
                          <a:solidFill>
                            <a:srgbClr val="3BE73B"/>
                          </a:solidFill>
                          <a:latin typeface="Inconsolata"/>
                          <a:ea typeface="Inconsolata"/>
                          <a:cs typeface="Inconsolata"/>
                          <a:sym typeface="Inconsolata"/>
                        </a:rPr>
                        <a:t>tail</a:t>
                      </a:r>
                      <a:endParaRPr sz="1800" b="1">
                        <a:solidFill>
                          <a:srgbClr val="3BE73B"/>
                        </a:solidFill>
                        <a:latin typeface="Inconsolata"/>
                        <a:ea typeface="Inconsolata"/>
                        <a:cs typeface="Inconsolata"/>
                        <a:sym typeface="Inconsolata"/>
                      </a:endParaRPr>
                    </a:p>
                  </a:txBody>
                  <a:tcPr marL="182875" marR="182875" marT="91425" marB="91425">
                    <a:solidFill>
                      <a:srgbClr val="000000"/>
                    </a:solidFill>
                  </a:tcPr>
                </a:tc>
                <a:tc>
                  <a:txBody>
                    <a:bodyPr/>
                    <a:lstStyle/>
                    <a:p>
                      <a:pPr marL="0" lvl="0" indent="0" algn="l" rtl="0">
                        <a:spcBef>
                          <a:spcPts val="0"/>
                        </a:spcBef>
                        <a:spcAft>
                          <a:spcPts val="0"/>
                        </a:spcAft>
                        <a:buNone/>
                      </a:pPr>
                      <a:endParaRPr sz="1800"/>
                    </a:p>
                  </a:txBody>
                  <a:tcPr marL="182875" marR="182875" marT="91425" marB="91425">
                    <a:solidFill>
                      <a:srgbClr val="FFFFFF"/>
                    </a:solidFill>
                  </a:tcPr>
                </a:tc>
                <a:extLst>
                  <a:ext uri="{0D108BD9-81ED-4DB2-BD59-A6C34878D82A}">
                    <a16:rowId xmlns:a16="http://schemas.microsoft.com/office/drawing/2014/main" val="10003"/>
                  </a:ext>
                </a:extLst>
              </a:tr>
            </a:tbl>
          </a:graphicData>
        </a:graphic>
      </p:graphicFrame>
      <p:sp>
        <p:nvSpPr>
          <p:cNvPr id="3142" name="Google Shape;3142;p166"/>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7</a:t>
            </a:fld>
            <a:endParaRPr sz="600"/>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3723"/>
        <p:cNvGrpSpPr/>
        <p:nvPr/>
      </p:nvGrpSpPr>
      <p:grpSpPr>
        <a:xfrm>
          <a:off x="0" y="0"/>
          <a:ext cx="0" cy="0"/>
          <a:chOff x="0" y="0"/>
          <a:chExt cx="0" cy="0"/>
        </a:xfrm>
      </p:grpSpPr>
      <p:sp>
        <p:nvSpPr>
          <p:cNvPr id="3724" name="Google Shape;3724;p231"/>
          <p:cNvSpPr txBox="1">
            <a:spLocks noGrp="1"/>
          </p:cNvSpPr>
          <p:nvPr>
            <p:ph type="title"/>
          </p:nvPr>
        </p:nvSpPr>
        <p:spPr>
          <a:xfrm>
            <a:off x="-101100" y="4234600"/>
            <a:ext cx="8970300" cy="634500"/>
          </a:xfrm>
          <a:prstGeom prst="rect">
            <a:avLst/>
          </a:prstGeom>
        </p:spPr>
        <p:txBody>
          <a:bodyPr spcFirstLastPara="1" wrap="square" lIns="457200" tIns="9125" rIns="1005825" bIns="0" anchor="t" anchorCtr="0">
            <a:noAutofit/>
          </a:bodyPr>
          <a:lstStyle/>
          <a:p>
            <a:pPr marL="0" lvl="0" indent="0" algn="r" rtl="0">
              <a:spcBef>
                <a:spcPts val="0"/>
              </a:spcBef>
              <a:spcAft>
                <a:spcPts val="0"/>
              </a:spcAft>
              <a:buNone/>
            </a:pPr>
            <a:r>
              <a:rPr lang="en"/>
              <a:t>10 Minutes</a:t>
            </a:r>
            <a:endParaRPr/>
          </a:p>
        </p:txBody>
      </p:sp>
      <p:sp>
        <p:nvSpPr>
          <p:cNvPr id="3725" name="Google Shape;3725;p231"/>
          <p:cNvSpPr txBox="1">
            <a:spLocks noGrp="1"/>
          </p:cNvSpPr>
          <p:nvPr>
            <p:ph type="title" idx="2"/>
          </p:nvPr>
        </p:nvSpPr>
        <p:spPr>
          <a:xfrm>
            <a:off x="273900" y="1042875"/>
            <a:ext cx="8595300" cy="2764200"/>
          </a:xfrm>
          <a:prstGeom prst="rect">
            <a:avLst/>
          </a:prstGeom>
        </p:spPr>
        <p:txBody>
          <a:bodyPr spcFirstLastPara="1" wrap="square" lIns="2560300" tIns="0" rIns="457200" bIns="457200" anchor="t" anchorCtr="0">
            <a:noAutofit/>
          </a:bodyPr>
          <a:lstStyle/>
          <a:p>
            <a:pPr marL="0" lvl="0" indent="0" algn="l" rtl="0">
              <a:lnSpc>
                <a:spcPct val="90000"/>
              </a:lnSpc>
              <a:spcBef>
                <a:spcPts val="0"/>
              </a:spcBef>
              <a:spcAft>
                <a:spcPts val="0"/>
              </a:spcAft>
              <a:buClr>
                <a:schemeClr val="dk1"/>
              </a:buClr>
              <a:buSzPts val="1100"/>
              <a:buFont typeface="Arial"/>
              <a:buNone/>
            </a:pPr>
            <a:r>
              <a:rPr lang="en">
                <a:solidFill>
                  <a:schemeClr val="dk1"/>
                </a:solidFill>
                <a:latin typeface="Roboto Medium"/>
                <a:ea typeface="Roboto Medium"/>
                <a:cs typeface="Roboto Medium"/>
                <a:sym typeface="Roboto Medium"/>
              </a:rPr>
              <a:t>Activity:</a:t>
            </a:r>
            <a:r>
              <a:rPr lang="en">
                <a:solidFill>
                  <a:schemeClr val="dk1"/>
                </a:solidFill>
                <a:latin typeface="Roboto Light"/>
                <a:ea typeface="Roboto Light"/>
                <a:cs typeface="Roboto Light"/>
                <a:sym typeface="Roboto Light"/>
              </a:rPr>
              <a:t> Gathering Evidence</a:t>
            </a:r>
            <a:r>
              <a:rPr lang="en">
                <a:solidFill>
                  <a:schemeClr val="dk1"/>
                </a:solidFill>
                <a:latin typeface="Inconsolata"/>
                <a:ea typeface="Inconsolata"/>
                <a:cs typeface="Inconsolata"/>
                <a:sym typeface="Inconsolata"/>
              </a:rPr>
              <a:t> </a:t>
            </a:r>
            <a:endParaRPr>
              <a:solidFill>
                <a:schemeClr val="dk1"/>
              </a:solidFill>
              <a:latin typeface="Inconsolata"/>
              <a:ea typeface="Inconsolata"/>
              <a:cs typeface="Inconsolata"/>
              <a:sym typeface="Inconsolata"/>
            </a:endParaRPr>
          </a:p>
          <a:p>
            <a:pPr marL="0" lvl="0" indent="0" algn="l" rtl="0">
              <a:lnSpc>
                <a:spcPct val="115000"/>
              </a:lnSpc>
              <a:spcBef>
                <a:spcPts val="600"/>
              </a:spcBef>
              <a:spcAft>
                <a:spcPts val="0"/>
              </a:spcAft>
              <a:buClr>
                <a:schemeClr val="dk1"/>
              </a:buClr>
              <a:buSzPts val="1100"/>
              <a:buFont typeface="Arial"/>
              <a:buNone/>
            </a:pPr>
            <a:r>
              <a:rPr lang="en" sz="1600">
                <a:solidFill>
                  <a:srgbClr val="24292E"/>
                </a:solidFill>
                <a:latin typeface="Roboto Light"/>
                <a:ea typeface="Roboto Light"/>
                <a:cs typeface="Roboto Light"/>
                <a:sym typeface="Roboto Light"/>
              </a:rPr>
              <a:t>You continue in your role as a security analyst at Wonka Corp. Wonka believes they have enough evidence to send to the authorities to charge Slugworth with a cyber crime.</a:t>
            </a:r>
            <a:endParaRPr sz="1600">
              <a:solidFill>
                <a:srgbClr val="24292E"/>
              </a:solidFill>
              <a:latin typeface="Roboto Light"/>
              <a:ea typeface="Roboto Light"/>
              <a:cs typeface="Roboto Light"/>
              <a:sym typeface="Roboto Light"/>
            </a:endParaRPr>
          </a:p>
          <a:p>
            <a:pPr marL="0" lvl="0" indent="0" algn="l" rtl="0">
              <a:lnSpc>
                <a:spcPct val="115000"/>
              </a:lnSpc>
              <a:spcBef>
                <a:spcPts val="600"/>
              </a:spcBef>
              <a:spcAft>
                <a:spcPts val="0"/>
              </a:spcAft>
              <a:buClr>
                <a:schemeClr val="dk1"/>
              </a:buClr>
              <a:buSzPts val="1100"/>
              <a:buFont typeface="Arial"/>
              <a:buNone/>
            </a:pPr>
            <a:r>
              <a:rPr lang="en" sz="1600">
                <a:solidFill>
                  <a:srgbClr val="24292E"/>
                </a:solidFill>
              </a:rPr>
              <a:t>Your task is to gather several points of evidence from your file systems to provide to the authorities to prove Slugworth is stealing data.</a:t>
            </a:r>
            <a:endParaRPr sz="1600">
              <a:solidFill>
                <a:srgbClr val="24292E"/>
              </a:solidFill>
            </a:endParaRPr>
          </a:p>
          <a:p>
            <a:pPr marL="0" lvl="0" indent="0" algn="l" rtl="0">
              <a:lnSpc>
                <a:spcPct val="115000"/>
              </a:lnSpc>
              <a:spcBef>
                <a:spcPts val="600"/>
              </a:spcBef>
              <a:spcAft>
                <a:spcPts val="0"/>
              </a:spcAft>
              <a:buNone/>
            </a:pPr>
            <a:endParaRPr sz="1600">
              <a:solidFill>
                <a:srgbClr val="24292E"/>
              </a:solidFill>
            </a:endParaRPr>
          </a:p>
          <a:p>
            <a:pPr marL="457200" lvl="0" indent="0" algn="l" rtl="0">
              <a:lnSpc>
                <a:spcPct val="110000"/>
              </a:lnSpc>
              <a:spcBef>
                <a:spcPts val="1200"/>
              </a:spcBef>
              <a:spcAft>
                <a:spcPts val="600"/>
              </a:spcAft>
              <a:buNone/>
            </a:pPr>
            <a:endParaRPr sz="1800">
              <a:solidFill>
                <a:srgbClr val="24292E"/>
              </a:solidFill>
              <a:latin typeface="Roboto Light"/>
              <a:ea typeface="Roboto Light"/>
              <a:cs typeface="Roboto Light"/>
              <a:sym typeface="Roboto Light"/>
            </a:endParaRPr>
          </a:p>
        </p:txBody>
      </p:sp>
      <p:sp>
        <p:nvSpPr>
          <p:cNvPr id="3726" name="Google Shape;3726;p231"/>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70</a:t>
            </a:fld>
            <a:endParaRPr sz="600"/>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3730"/>
        <p:cNvGrpSpPr/>
        <p:nvPr/>
      </p:nvGrpSpPr>
      <p:grpSpPr>
        <a:xfrm>
          <a:off x="0" y="0"/>
          <a:ext cx="0" cy="0"/>
          <a:chOff x="0" y="0"/>
          <a:chExt cx="0" cy="0"/>
        </a:xfrm>
      </p:grpSpPr>
      <p:sp>
        <p:nvSpPr>
          <p:cNvPr id="3731" name="Google Shape;3731;p232"/>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71</a:t>
            </a:fld>
            <a:endParaRPr sz="600"/>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3735"/>
        <p:cNvGrpSpPr/>
        <p:nvPr/>
      </p:nvGrpSpPr>
      <p:grpSpPr>
        <a:xfrm>
          <a:off x="0" y="0"/>
          <a:ext cx="0" cy="0"/>
          <a:chOff x="0" y="0"/>
          <a:chExt cx="0" cy="0"/>
        </a:xfrm>
      </p:grpSpPr>
      <p:sp>
        <p:nvSpPr>
          <p:cNvPr id="3736" name="Google Shape;3736;p233"/>
          <p:cNvSpPr txBox="1"/>
          <p:nvPr/>
        </p:nvSpPr>
        <p:spPr>
          <a:xfrm>
            <a:off x="274350" y="2327225"/>
            <a:ext cx="85953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200">
                <a:latin typeface="Roboto Medium"/>
                <a:ea typeface="Roboto Medium"/>
                <a:cs typeface="Roboto Medium"/>
                <a:sym typeface="Roboto Medium"/>
              </a:rPr>
              <a:t>Which command do we use </a:t>
            </a:r>
            <a:br>
              <a:rPr lang="en" sz="3200">
                <a:latin typeface="Roboto Medium"/>
                <a:ea typeface="Roboto Medium"/>
                <a:cs typeface="Roboto Medium"/>
                <a:sym typeface="Roboto Medium"/>
              </a:rPr>
            </a:br>
            <a:r>
              <a:rPr lang="en" sz="3200">
                <a:latin typeface="Roboto Medium"/>
                <a:ea typeface="Roboto Medium"/>
                <a:cs typeface="Roboto Medium"/>
                <a:sym typeface="Roboto Medium"/>
              </a:rPr>
              <a:t>to access information about </a:t>
            </a:r>
            <a:br>
              <a:rPr lang="en" sz="3200">
                <a:latin typeface="Roboto Medium"/>
                <a:ea typeface="Roboto Medium"/>
                <a:cs typeface="Roboto Medium"/>
                <a:sym typeface="Roboto Medium"/>
              </a:rPr>
            </a:br>
            <a:r>
              <a:rPr lang="en" sz="3200">
                <a:latin typeface="Roboto Medium"/>
                <a:ea typeface="Roboto Medium"/>
                <a:cs typeface="Roboto Medium"/>
                <a:sym typeface="Roboto Medium"/>
              </a:rPr>
              <a:t>a specific command?</a:t>
            </a:r>
            <a:r>
              <a:rPr lang="en" sz="3600">
                <a:latin typeface="Roboto Medium"/>
                <a:ea typeface="Roboto Medium"/>
                <a:cs typeface="Roboto Medium"/>
                <a:sym typeface="Roboto Medium"/>
              </a:rPr>
              <a:t> </a:t>
            </a:r>
            <a:endParaRPr sz="3600">
              <a:latin typeface="Roboto Medium"/>
              <a:ea typeface="Roboto Medium"/>
              <a:cs typeface="Roboto Medium"/>
              <a:sym typeface="Roboto Medium"/>
            </a:endParaRPr>
          </a:p>
          <a:p>
            <a:pPr marL="0" lvl="0" indent="0" algn="ctr" rtl="0">
              <a:spcBef>
                <a:spcPts val="1500"/>
              </a:spcBef>
              <a:spcAft>
                <a:spcPts val="0"/>
              </a:spcAft>
              <a:buClr>
                <a:schemeClr val="dk1"/>
              </a:buClr>
              <a:buSzPts val="1100"/>
              <a:buFont typeface="Arial"/>
              <a:buNone/>
            </a:pPr>
            <a:r>
              <a:rPr lang="en" sz="4800">
                <a:solidFill>
                  <a:srgbClr val="3BE73B"/>
                </a:solidFill>
                <a:highlight>
                  <a:schemeClr val="dk1"/>
                </a:highlight>
                <a:latin typeface="Inconsolata"/>
                <a:ea typeface="Inconsolata"/>
                <a:cs typeface="Inconsolata"/>
                <a:sym typeface="Inconsolata"/>
              </a:rPr>
              <a:t>man</a:t>
            </a:r>
            <a:endParaRPr sz="3600">
              <a:solidFill>
                <a:srgbClr val="3BE73B"/>
              </a:solidFill>
              <a:latin typeface="Roboto Medium"/>
              <a:ea typeface="Roboto Medium"/>
              <a:cs typeface="Roboto Medium"/>
              <a:sym typeface="Roboto Medium"/>
            </a:endParaRPr>
          </a:p>
        </p:txBody>
      </p:sp>
      <p:pic>
        <p:nvPicPr>
          <p:cNvPr id="3737" name="Google Shape;3737;p233"/>
          <p:cNvPicPr preferRelativeResize="0"/>
          <p:nvPr/>
        </p:nvPicPr>
        <p:blipFill>
          <a:blip r:embed="rId3">
            <a:alphaModFix/>
          </a:blip>
          <a:stretch>
            <a:fillRect/>
          </a:stretch>
        </p:blipFill>
        <p:spPr>
          <a:xfrm>
            <a:off x="3206225" y="-1"/>
            <a:ext cx="2731550" cy="2731550"/>
          </a:xfrm>
          <a:prstGeom prst="rect">
            <a:avLst/>
          </a:prstGeom>
          <a:noFill/>
          <a:ln>
            <a:noFill/>
          </a:ln>
        </p:spPr>
      </p:pic>
      <p:sp>
        <p:nvSpPr>
          <p:cNvPr id="3738" name="Google Shape;3738;p233"/>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72</a:t>
            </a:fld>
            <a:endParaRPr sz="600"/>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3742"/>
        <p:cNvGrpSpPr/>
        <p:nvPr/>
      </p:nvGrpSpPr>
      <p:grpSpPr>
        <a:xfrm>
          <a:off x="0" y="0"/>
          <a:ext cx="0" cy="0"/>
          <a:chOff x="0" y="0"/>
          <a:chExt cx="0" cy="0"/>
        </a:xfrm>
      </p:grpSpPr>
      <p:sp>
        <p:nvSpPr>
          <p:cNvPr id="3743" name="Google Shape;3743;p234"/>
          <p:cNvSpPr txBox="1"/>
          <p:nvPr/>
        </p:nvSpPr>
        <p:spPr>
          <a:xfrm>
            <a:off x="274350" y="2327225"/>
            <a:ext cx="85953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200">
                <a:latin typeface="Roboto Medium"/>
                <a:ea typeface="Roboto Medium"/>
                <a:cs typeface="Roboto Medium"/>
                <a:sym typeface="Roboto Medium"/>
              </a:rPr>
              <a:t>Which command do we use </a:t>
            </a:r>
            <a:br>
              <a:rPr lang="en" sz="3200">
                <a:latin typeface="Roboto Medium"/>
                <a:ea typeface="Roboto Medium"/>
                <a:cs typeface="Roboto Medium"/>
                <a:sym typeface="Roboto Medium"/>
              </a:rPr>
            </a:br>
            <a:r>
              <a:rPr lang="en" sz="3200">
                <a:latin typeface="Roboto Medium"/>
                <a:ea typeface="Roboto Medium"/>
                <a:cs typeface="Roboto Medium"/>
                <a:sym typeface="Roboto Medium"/>
              </a:rPr>
              <a:t>to find a file or directory?  </a:t>
            </a:r>
            <a:endParaRPr sz="3200">
              <a:latin typeface="Roboto Medium"/>
              <a:ea typeface="Roboto Medium"/>
              <a:cs typeface="Roboto Medium"/>
              <a:sym typeface="Roboto Medium"/>
            </a:endParaRPr>
          </a:p>
          <a:p>
            <a:pPr marL="0" lvl="0" indent="0" algn="ctr" rtl="0">
              <a:spcBef>
                <a:spcPts val="2000"/>
              </a:spcBef>
              <a:spcAft>
                <a:spcPts val="0"/>
              </a:spcAft>
              <a:buClr>
                <a:schemeClr val="dk1"/>
              </a:buClr>
              <a:buSzPts val="1100"/>
              <a:buFont typeface="Arial"/>
              <a:buNone/>
            </a:pPr>
            <a:r>
              <a:rPr lang="en" sz="4800">
                <a:solidFill>
                  <a:srgbClr val="3BE73B"/>
                </a:solidFill>
                <a:highlight>
                  <a:schemeClr val="dk1"/>
                </a:highlight>
                <a:latin typeface="Inconsolata"/>
                <a:ea typeface="Inconsolata"/>
                <a:cs typeface="Inconsolata"/>
                <a:sym typeface="Inconsolata"/>
              </a:rPr>
              <a:t>find</a:t>
            </a:r>
            <a:endParaRPr sz="3600">
              <a:solidFill>
                <a:srgbClr val="3BE73B"/>
              </a:solidFill>
              <a:latin typeface="Roboto Medium"/>
              <a:ea typeface="Roboto Medium"/>
              <a:cs typeface="Roboto Medium"/>
              <a:sym typeface="Roboto Medium"/>
            </a:endParaRPr>
          </a:p>
        </p:txBody>
      </p:sp>
      <p:pic>
        <p:nvPicPr>
          <p:cNvPr id="3744" name="Google Shape;3744;p234"/>
          <p:cNvPicPr preferRelativeResize="0"/>
          <p:nvPr/>
        </p:nvPicPr>
        <p:blipFill>
          <a:blip r:embed="rId3">
            <a:alphaModFix/>
          </a:blip>
          <a:stretch>
            <a:fillRect/>
          </a:stretch>
        </p:blipFill>
        <p:spPr>
          <a:xfrm>
            <a:off x="3206225" y="-1"/>
            <a:ext cx="2731550" cy="2731550"/>
          </a:xfrm>
          <a:prstGeom prst="rect">
            <a:avLst/>
          </a:prstGeom>
          <a:noFill/>
          <a:ln>
            <a:noFill/>
          </a:ln>
        </p:spPr>
      </p:pic>
      <p:sp>
        <p:nvSpPr>
          <p:cNvPr id="3745" name="Google Shape;3745;p234"/>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73</a:t>
            </a:fld>
            <a:endParaRPr sz="600"/>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3749"/>
        <p:cNvGrpSpPr/>
        <p:nvPr/>
      </p:nvGrpSpPr>
      <p:grpSpPr>
        <a:xfrm>
          <a:off x="0" y="0"/>
          <a:ext cx="0" cy="0"/>
          <a:chOff x="0" y="0"/>
          <a:chExt cx="0" cy="0"/>
        </a:xfrm>
      </p:grpSpPr>
      <p:sp>
        <p:nvSpPr>
          <p:cNvPr id="3750" name="Google Shape;3750;p235"/>
          <p:cNvSpPr txBox="1"/>
          <p:nvPr/>
        </p:nvSpPr>
        <p:spPr>
          <a:xfrm>
            <a:off x="274350" y="2327225"/>
            <a:ext cx="85953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200">
                <a:latin typeface="Roboto Medium"/>
                <a:ea typeface="Roboto Medium"/>
                <a:cs typeface="Roboto Medium"/>
                <a:sym typeface="Roboto Medium"/>
              </a:rPr>
              <a:t>Which command do we use </a:t>
            </a:r>
            <a:br>
              <a:rPr lang="en" sz="3200">
                <a:latin typeface="Roboto Medium"/>
                <a:ea typeface="Roboto Medium"/>
                <a:cs typeface="Roboto Medium"/>
                <a:sym typeface="Roboto Medium"/>
              </a:rPr>
            </a:br>
            <a:r>
              <a:rPr lang="en" sz="3200">
                <a:latin typeface="Roboto Medium"/>
                <a:ea typeface="Roboto Medium"/>
                <a:cs typeface="Roboto Medium"/>
                <a:sym typeface="Roboto Medium"/>
              </a:rPr>
              <a:t>to find a specific data point in a file?</a:t>
            </a:r>
            <a:endParaRPr sz="3200">
              <a:latin typeface="Roboto Medium"/>
              <a:ea typeface="Roboto Medium"/>
              <a:cs typeface="Roboto Medium"/>
              <a:sym typeface="Roboto Medium"/>
            </a:endParaRPr>
          </a:p>
          <a:p>
            <a:pPr marL="0" lvl="0" indent="0" algn="ctr" rtl="0">
              <a:spcBef>
                <a:spcPts val="2000"/>
              </a:spcBef>
              <a:spcAft>
                <a:spcPts val="0"/>
              </a:spcAft>
              <a:buClr>
                <a:schemeClr val="dk1"/>
              </a:buClr>
              <a:buSzPts val="1100"/>
              <a:buFont typeface="Arial"/>
              <a:buNone/>
            </a:pPr>
            <a:r>
              <a:rPr lang="en" sz="4800">
                <a:solidFill>
                  <a:srgbClr val="3BE73B"/>
                </a:solidFill>
                <a:highlight>
                  <a:schemeClr val="dk1"/>
                </a:highlight>
                <a:latin typeface="Inconsolata"/>
                <a:ea typeface="Inconsolata"/>
                <a:cs typeface="Inconsolata"/>
                <a:sym typeface="Inconsolata"/>
              </a:rPr>
              <a:t>grep</a:t>
            </a:r>
            <a:endParaRPr sz="3600">
              <a:solidFill>
                <a:srgbClr val="3BE73B"/>
              </a:solidFill>
              <a:latin typeface="Roboto Medium"/>
              <a:ea typeface="Roboto Medium"/>
              <a:cs typeface="Roboto Medium"/>
              <a:sym typeface="Roboto Medium"/>
            </a:endParaRPr>
          </a:p>
        </p:txBody>
      </p:sp>
      <p:pic>
        <p:nvPicPr>
          <p:cNvPr id="3751" name="Google Shape;3751;p235"/>
          <p:cNvPicPr preferRelativeResize="0"/>
          <p:nvPr/>
        </p:nvPicPr>
        <p:blipFill>
          <a:blip r:embed="rId3">
            <a:alphaModFix/>
          </a:blip>
          <a:stretch>
            <a:fillRect/>
          </a:stretch>
        </p:blipFill>
        <p:spPr>
          <a:xfrm>
            <a:off x="3206225" y="-1"/>
            <a:ext cx="2731550" cy="2731550"/>
          </a:xfrm>
          <a:prstGeom prst="rect">
            <a:avLst/>
          </a:prstGeom>
          <a:noFill/>
          <a:ln>
            <a:noFill/>
          </a:ln>
        </p:spPr>
      </p:pic>
      <p:sp>
        <p:nvSpPr>
          <p:cNvPr id="3752" name="Google Shape;3752;p235"/>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74</a:t>
            </a:fld>
            <a:endParaRPr sz="600"/>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3756"/>
        <p:cNvGrpSpPr/>
        <p:nvPr/>
      </p:nvGrpSpPr>
      <p:grpSpPr>
        <a:xfrm>
          <a:off x="0" y="0"/>
          <a:ext cx="0" cy="0"/>
          <a:chOff x="0" y="0"/>
          <a:chExt cx="0" cy="0"/>
        </a:xfrm>
      </p:grpSpPr>
      <p:sp>
        <p:nvSpPr>
          <p:cNvPr id="3757" name="Google Shape;3757;p236"/>
          <p:cNvSpPr txBox="1"/>
          <p:nvPr/>
        </p:nvSpPr>
        <p:spPr>
          <a:xfrm>
            <a:off x="274350" y="2327225"/>
            <a:ext cx="85953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200">
                <a:latin typeface="Roboto Medium"/>
                <a:ea typeface="Roboto Medium"/>
                <a:cs typeface="Roboto Medium"/>
                <a:sym typeface="Roboto Medium"/>
              </a:rPr>
              <a:t>How do we combine commands? </a:t>
            </a:r>
            <a:endParaRPr sz="3200">
              <a:latin typeface="Roboto Medium"/>
              <a:ea typeface="Roboto Medium"/>
              <a:cs typeface="Roboto Medium"/>
              <a:sym typeface="Roboto Medium"/>
            </a:endParaRPr>
          </a:p>
          <a:p>
            <a:pPr marL="0" lvl="0" indent="0" algn="ctr" rtl="0">
              <a:spcBef>
                <a:spcPts val="2000"/>
              </a:spcBef>
              <a:spcAft>
                <a:spcPts val="0"/>
              </a:spcAft>
              <a:buClr>
                <a:schemeClr val="dk1"/>
              </a:buClr>
              <a:buSzPts val="1100"/>
              <a:buFont typeface="Arial"/>
              <a:buNone/>
            </a:pPr>
            <a:r>
              <a:rPr lang="en" sz="4800">
                <a:solidFill>
                  <a:srgbClr val="3BE73B"/>
                </a:solidFill>
                <a:highlight>
                  <a:schemeClr val="dk1"/>
                </a:highlight>
                <a:latin typeface="Inconsolata"/>
                <a:ea typeface="Inconsolata"/>
                <a:cs typeface="Inconsolata"/>
                <a:sym typeface="Inconsolata"/>
              </a:rPr>
              <a:t>pipes</a:t>
            </a:r>
            <a:endParaRPr sz="3600">
              <a:solidFill>
                <a:srgbClr val="3BE73B"/>
              </a:solidFill>
              <a:latin typeface="Inconsolata"/>
              <a:ea typeface="Inconsolata"/>
              <a:cs typeface="Inconsolata"/>
              <a:sym typeface="Inconsolata"/>
            </a:endParaRPr>
          </a:p>
        </p:txBody>
      </p:sp>
      <p:pic>
        <p:nvPicPr>
          <p:cNvPr id="3758" name="Google Shape;3758;p236"/>
          <p:cNvPicPr preferRelativeResize="0"/>
          <p:nvPr/>
        </p:nvPicPr>
        <p:blipFill>
          <a:blip r:embed="rId3">
            <a:alphaModFix/>
          </a:blip>
          <a:stretch>
            <a:fillRect/>
          </a:stretch>
        </p:blipFill>
        <p:spPr>
          <a:xfrm>
            <a:off x="3206225" y="-1"/>
            <a:ext cx="2731550" cy="2731550"/>
          </a:xfrm>
          <a:prstGeom prst="rect">
            <a:avLst/>
          </a:prstGeom>
          <a:noFill/>
          <a:ln>
            <a:noFill/>
          </a:ln>
        </p:spPr>
      </p:pic>
      <p:sp>
        <p:nvSpPr>
          <p:cNvPr id="3759" name="Google Shape;3759;p236"/>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75</a:t>
            </a:fld>
            <a:endParaRPr sz="6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rgbClr val="9EAFB8">
                <a:alpha val="31764"/>
              </a:srgbClr>
            </a:gs>
            <a:gs pos="100000">
              <a:srgbClr val="8F9A9F"/>
            </a:gs>
          </a:gsLst>
          <a:path path="circle">
            <a:fillToRect l="50000" t="50000" r="50000" b="50000"/>
          </a:path>
          <a:tileRect/>
        </a:gradFill>
        <a:effectLst/>
      </p:bgPr>
    </p:bg>
    <p:spTree>
      <p:nvGrpSpPr>
        <p:cNvPr id="1" name="Shape 3154"/>
        <p:cNvGrpSpPr/>
        <p:nvPr/>
      </p:nvGrpSpPr>
      <p:grpSpPr>
        <a:xfrm>
          <a:off x="0" y="0"/>
          <a:ext cx="0" cy="0"/>
          <a:chOff x="0" y="0"/>
          <a:chExt cx="0" cy="0"/>
        </a:xfrm>
      </p:grpSpPr>
      <p:sp>
        <p:nvSpPr>
          <p:cNvPr id="3155" name="Google Shape;3155;p168"/>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Terminal Review</a:t>
            </a:r>
            <a:endParaRPr/>
          </a:p>
        </p:txBody>
      </p:sp>
      <p:sp>
        <p:nvSpPr>
          <p:cNvPr id="3156" name="Google Shape;3156;p168"/>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Commands for concatenating and redirecting files:</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graphicFrame>
        <p:nvGraphicFramePr>
          <p:cNvPr id="3157" name="Google Shape;3157;p168"/>
          <p:cNvGraphicFramePr/>
          <p:nvPr/>
        </p:nvGraphicFramePr>
        <p:xfrm>
          <a:off x="441000" y="1248913"/>
          <a:ext cx="7730100" cy="1371510"/>
        </p:xfrm>
        <a:graphic>
          <a:graphicData uri="http://schemas.openxmlformats.org/drawingml/2006/table">
            <a:tbl>
              <a:tblPr>
                <a:noFill/>
                <a:tableStyleId>{7D19D3D5-F190-43F3-B220-C6D02D7BD452}</a:tableStyleId>
              </a:tblPr>
              <a:tblGrid>
                <a:gridCol w="1392975">
                  <a:extLst>
                    <a:ext uri="{9D8B030D-6E8A-4147-A177-3AD203B41FA5}">
                      <a16:colId xmlns:a16="http://schemas.microsoft.com/office/drawing/2014/main" val="20000"/>
                    </a:ext>
                  </a:extLst>
                </a:gridCol>
                <a:gridCol w="6337125">
                  <a:extLst>
                    <a:ext uri="{9D8B030D-6E8A-4147-A177-3AD203B41FA5}">
                      <a16:colId xmlns:a16="http://schemas.microsoft.com/office/drawing/2014/main" val="20001"/>
                    </a:ext>
                  </a:extLst>
                </a:gridCol>
              </a:tblGrid>
              <a:tr h="432450">
                <a:tc>
                  <a:txBody>
                    <a:bodyPr/>
                    <a:lstStyle/>
                    <a:p>
                      <a:pPr marL="0" lvl="0" indent="0" algn="r" rtl="0">
                        <a:spcBef>
                          <a:spcPts val="0"/>
                        </a:spcBef>
                        <a:spcAft>
                          <a:spcPts val="0"/>
                        </a:spcAft>
                        <a:buNone/>
                      </a:pPr>
                      <a:r>
                        <a:rPr lang="en" sz="1800" b="1">
                          <a:solidFill>
                            <a:srgbClr val="3BE73B"/>
                          </a:solidFill>
                          <a:latin typeface="Inconsolata"/>
                          <a:ea typeface="Inconsolata"/>
                          <a:cs typeface="Inconsolata"/>
                          <a:sym typeface="Inconsolata"/>
                        </a:rPr>
                        <a:t>cat </a:t>
                      </a:r>
                      <a:endParaRPr sz="1800" b="1">
                        <a:solidFill>
                          <a:srgbClr val="3BE73B"/>
                        </a:solidFill>
                        <a:latin typeface="Inconsolata"/>
                        <a:ea typeface="Inconsolata"/>
                        <a:cs typeface="Inconsolata"/>
                        <a:sym typeface="Inconsolata"/>
                      </a:endParaRPr>
                    </a:p>
                  </a:txBody>
                  <a:tcPr marL="182875" marR="182875" marT="91425" marB="91425">
                    <a:solidFill>
                      <a:srgbClr val="000000"/>
                    </a:solidFill>
                  </a:tcPr>
                </a:tc>
                <a:tc>
                  <a:txBody>
                    <a:bodyPr/>
                    <a:lstStyle/>
                    <a:p>
                      <a:pPr marL="0" lvl="0" indent="0" algn="l" rtl="0">
                        <a:spcBef>
                          <a:spcPts val="0"/>
                        </a:spcBef>
                        <a:spcAft>
                          <a:spcPts val="0"/>
                        </a:spcAft>
                        <a:buNone/>
                      </a:pPr>
                      <a:endParaRPr sz="1600"/>
                    </a:p>
                  </a:txBody>
                  <a:tcPr marL="182875" marR="182875" marT="91425" marB="91425">
                    <a:solidFill>
                      <a:srgbClr val="EFEFEF"/>
                    </a:solidFill>
                  </a:tcPr>
                </a:tc>
                <a:extLst>
                  <a:ext uri="{0D108BD9-81ED-4DB2-BD59-A6C34878D82A}">
                    <a16:rowId xmlns:a16="http://schemas.microsoft.com/office/drawing/2014/main" val="10000"/>
                  </a:ext>
                </a:extLst>
              </a:tr>
              <a:tr h="432450">
                <a:tc>
                  <a:txBody>
                    <a:bodyPr/>
                    <a:lstStyle/>
                    <a:p>
                      <a:pPr marL="0" lvl="0" indent="0" algn="r" rtl="0">
                        <a:spcBef>
                          <a:spcPts val="0"/>
                        </a:spcBef>
                        <a:spcAft>
                          <a:spcPts val="0"/>
                        </a:spcAft>
                        <a:buNone/>
                      </a:pPr>
                      <a:r>
                        <a:rPr lang="en" sz="1800" b="1">
                          <a:solidFill>
                            <a:srgbClr val="3BE73B"/>
                          </a:solidFill>
                          <a:latin typeface="Inconsolata"/>
                          <a:ea typeface="Inconsolata"/>
                          <a:cs typeface="Inconsolata"/>
                          <a:sym typeface="Inconsolata"/>
                        </a:rPr>
                        <a:t>&gt;</a:t>
                      </a:r>
                      <a:endParaRPr sz="1800" b="1">
                        <a:solidFill>
                          <a:srgbClr val="3BE73B"/>
                        </a:solidFill>
                        <a:latin typeface="Inconsolata"/>
                        <a:ea typeface="Inconsolata"/>
                        <a:cs typeface="Inconsolata"/>
                        <a:sym typeface="Inconsolata"/>
                      </a:endParaRPr>
                    </a:p>
                  </a:txBody>
                  <a:tcPr marL="182875" marR="182875" marT="91425" marB="91425">
                    <a:solidFill>
                      <a:srgbClr val="000000"/>
                    </a:solidFill>
                  </a:tcPr>
                </a:tc>
                <a:tc>
                  <a:txBody>
                    <a:bodyPr/>
                    <a:lstStyle/>
                    <a:p>
                      <a:pPr marL="0" lvl="0" indent="0" algn="l" rtl="0">
                        <a:spcBef>
                          <a:spcPts val="0"/>
                        </a:spcBef>
                        <a:spcAft>
                          <a:spcPts val="0"/>
                        </a:spcAft>
                        <a:buNone/>
                      </a:pPr>
                      <a:endParaRPr sz="1600"/>
                    </a:p>
                  </a:txBody>
                  <a:tcPr marL="182875" marR="182875" marT="91425" marB="91425">
                    <a:solidFill>
                      <a:srgbClr val="FFFFFF"/>
                    </a:solidFill>
                  </a:tcPr>
                </a:tc>
                <a:extLst>
                  <a:ext uri="{0D108BD9-81ED-4DB2-BD59-A6C34878D82A}">
                    <a16:rowId xmlns:a16="http://schemas.microsoft.com/office/drawing/2014/main" val="10001"/>
                  </a:ext>
                </a:extLst>
              </a:tr>
              <a:tr h="432450">
                <a:tc>
                  <a:txBody>
                    <a:bodyPr/>
                    <a:lstStyle/>
                    <a:p>
                      <a:pPr marL="0" lvl="0" indent="0" algn="r" rtl="0">
                        <a:spcBef>
                          <a:spcPts val="0"/>
                        </a:spcBef>
                        <a:spcAft>
                          <a:spcPts val="0"/>
                        </a:spcAft>
                        <a:buNone/>
                      </a:pPr>
                      <a:r>
                        <a:rPr lang="en" sz="1800" b="1">
                          <a:solidFill>
                            <a:srgbClr val="3BE73B"/>
                          </a:solidFill>
                          <a:latin typeface="Inconsolata"/>
                          <a:ea typeface="Inconsolata"/>
                          <a:cs typeface="Inconsolata"/>
                          <a:sym typeface="Inconsolata"/>
                        </a:rPr>
                        <a:t>&gt;&gt;</a:t>
                      </a:r>
                      <a:endParaRPr sz="1800" b="1">
                        <a:solidFill>
                          <a:srgbClr val="3BE73B"/>
                        </a:solidFill>
                        <a:latin typeface="Inconsolata"/>
                        <a:ea typeface="Inconsolata"/>
                        <a:cs typeface="Inconsolata"/>
                        <a:sym typeface="Inconsolata"/>
                      </a:endParaRPr>
                    </a:p>
                  </a:txBody>
                  <a:tcPr marL="182875" marR="182875" marT="91425" marB="91425">
                    <a:solidFill>
                      <a:srgbClr val="000000"/>
                    </a:solidFill>
                  </a:tcPr>
                </a:tc>
                <a:tc>
                  <a:txBody>
                    <a:bodyPr/>
                    <a:lstStyle/>
                    <a:p>
                      <a:pPr marL="0" lvl="0" indent="0" algn="l" rtl="0">
                        <a:spcBef>
                          <a:spcPts val="0"/>
                        </a:spcBef>
                        <a:spcAft>
                          <a:spcPts val="0"/>
                        </a:spcAft>
                        <a:buNone/>
                      </a:pPr>
                      <a:endParaRPr/>
                    </a:p>
                  </a:txBody>
                  <a:tcPr marL="182875" marR="182875" marT="91425" marB="91425">
                    <a:solidFill>
                      <a:srgbClr val="EFEFEF"/>
                    </a:solidFill>
                  </a:tcPr>
                </a:tc>
                <a:extLst>
                  <a:ext uri="{0D108BD9-81ED-4DB2-BD59-A6C34878D82A}">
                    <a16:rowId xmlns:a16="http://schemas.microsoft.com/office/drawing/2014/main" val="10002"/>
                  </a:ext>
                </a:extLst>
              </a:tr>
            </a:tbl>
          </a:graphicData>
        </a:graphic>
      </p:graphicFrame>
      <p:sp>
        <p:nvSpPr>
          <p:cNvPr id="3158" name="Google Shape;3158;p168"/>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8</a:t>
            </a:fld>
            <a:endParaRPr sz="60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170"/>
        <p:cNvGrpSpPr/>
        <p:nvPr/>
      </p:nvGrpSpPr>
      <p:grpSpPr>
        <a:xfrm>
          <a:off x="0" y="0"/>
          <a:ext cx="0" cy="0"/>
          <a:chOff x="0" y="0"/>
          <a:chExt cx="0" cy="0"/>
        </a:xfrm>
      </p:grpSpPr>
      <p:sp>
        <p:nvSpPr>
          <p:cNvPr id="3171" name="Google Shape;3171;p17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9</a:t>
            </a:fld>
            <a:endParaRPr/>
          </a:p>
        </p:txBody>
      </p:sp>
      <p:sp>
        <p:nvSpPr>
          <p:cNvPr id="3172" name="Google Shape;3172;p170"/>
          <p:cNvSpPr txBox="1">
            <a:spLocks noGrp="1"/>
          </p:cNvSpPr>
          <p:nvPr>
            <p:ph type="title"/>
          </p:nvPr>
        </p:nvSpPr>
        <p:spPr>
          <a:xfrm>
            <a:off x="-101100" y="4234600"/>
            <a:ext cx="8970300" cy="634500"/>
          </a:xfrm>
          <a:prstGeom prst="rect">
            <a:avLst/>
          </a:prstGeom>
        </p:spPr>
        <p:txBody>
          <a:bodyPr spcFirstLastPara="1" wrap="square" lIns="457200" tIns="9125" rIns="1005825" bIns="0" anchor="t" anchorCtr="0">
            <a:noAutofit/>
          </a:bodyPr>
          <a:lstStyle/>
          <a:p>
            <a:pPr marL="0" lvl="0" indent="0" algn="r" rtl="0">
              <a:spcBef>
                <a:spcPts val="0"/>
              </a:spcBef>
              <a:spcAft>
                <a:spcPts val="0"/>
              </a:spcAft>
              <a:buNone/>
            </a:pPr>
            <a:r>
              <a:rPr lang="en"/>
              <a:t>15 minutes</a:t>
            </a:r>
            <a:endParaRPr/>
          </a:p>
        </p:txBody>
      </p:sp>
      <p:sp>
        <p:nvSpPr>
          <p:cNvPr id="3173" name="Google Shape;3173;p170"/>
          <p:cNvSpPr txBox="1">
            <a:spLocks noGrp="1"/>
          </p:cNvSpPr>
          <p:nvPr>
            <p:ph type="title" idx="2"/>
          </p:nvPr>
        </p:nvSpPr>
        <p:spPr>
          <a:xfrm>
            <a:off x="273900" y="1042875"/>
            <a:ext cx="8790300" cy="2764200"/>
          </a:xfrm>
          <a:prstGeom prst="rect">
            <a:avLst/>
          </a:prstGeom>
        </p:spPr>
        <p:txBody>
          <a:bodyPr spcFirstLastPara="1" wrap="square" lIns="2560300" tIns="0" rIns="457200" bIns="457200" anchor="t" anchorCtr="0">
            <a:noAutofit/>
          </a:bodyPr>
          <a:lstStyle/>
          <a:p>
            <a:pPr marL="0" lvl="0" indent="0" algn="l" rtl="0">
              <a:spcBef>
                <a:spcPts val="0"/>
              </a:spcBef>
              <a:spcAft>
                <a:spcPts val="0"/>
              </a:spcAft>
              <a:buNone/>
            </a:pPr>
            <a:r>
              <a:rPr lang="en">
                <a:solidFill>
                  <a:schemeClr val="dk1"/>
                </a:solidFill>
                <a:latin typeface="Roboto Medium"/>
                <a:ea typeface="Roboto Medium"/>
                <a:cs typeface="Roboto Medium"/>
                <a:sym typeface="Roboto Medium"/>
              </a:rPr>
              <a:t>Activity:</a:t>
            </a:r>
            <a:r>
              <a:rPr lang="en">
                <a:solidFill>
                  <a:schemeClr val="dk1"/>
                </a:solidFill>
                <a:latin typeface="Roboto Light"/>
                <a:ea typeface="Roboto Light"/>
                <a:cs typeface="Roboto Light"/>
                <a:sym typeface="Roboto Light"/>
              </a:rPr>
              <a:t> Terminal Warm Up</a:t>
            </a:r>
            <a:endParaRPr>
              <a:solidFill>
                <a:schemeClr val="dk1"/>
              </a:solidFill>
              <a:latin typeface="Roboto Light"/>
              <a:ea typeface="Roboto Light"/>
              <a:cs typeface="Roboto Light"/>
              <a:sym typeface="Roboto Light"/>
            </a:endParaRPr>
          </a:p>
          <a:p>
            <a:pPr marL="0" lvl="0" indent="0" algn="l" rtl="0">
              <a:lnSpc>
                <a:spcPct val="115000"/>
              </a:lnSpc>
              <a:spcBef>
                <a:spcPts val="1000"/>
              </a:spcBef>
              <a:spcAft>
                <a:spcPts val="0"/>
              </a:spcAft>
              <a:buNone/>
            </a:pPr>
            <a:r>
              <a:rPr lang="en" sz="1600">
                <a:latin typeface="Roboto Light"/>
                <a:ea typeface="Roboto Light"/>
                <a:cs typeface="Roboto Light"/>
                <a:sym typeface="Roboto Light"/>
              </a:rPr>
              <a:t>You continue in your role as security analyst at Wonka Corp. </a:t>
            </a:r>
            <a:endParaRPr sz="1600">
              <a:latin typeface="Roboto Light"/>
              <a:ea typeface="Roboto Light"/>
              <a:cs typeface="Roboto Light"/>
              <a:sym typeface="Roboto Light"/>
            </a:endParaRPr>
          </a:p>
          <a:p>
            <a:pPr marL="0" lvl="0" indent="0" algn="l" rtl="0">
              <a:lnSpc>
                <a:spcPct val="115000"/>
              </a:lnSpc>
              <a:spcBef>
                <a:spcPts val="1000"/>
              </a:spcBef>
              <a:spcAft>
                <a:spcPts val="0"/>
              </a:spcAft>
              <a:buNone/>
            </a:pPr>
            <a:r>
              <a:rPr lang="en" sz="1600">
                <a:solidFill>
                  <a:schemeClr val="dk1"/>
                </a:solidFill>
                <a:latin typeface="Roboto Light"/>
                <a:ea typeface="Roboto Light"/>
                <a:cs typeface="Roboto Light"/>
                <a:sym typeface="Roboto Light"/>
              </a:rPr>
              <a:t>Local authorities found video evidence that Slugworth made a cash delivery to Wonka’s back door on October 13th, 2019. </a:t>
            </a:r>
            <a:endParaRPr sz="1600">
              <a:solidFill>
                <a:schemeClr val="dk1"/>
              </a:solidFill>
              <a:latin typeface="Roboto Light"/>
              <a:ea typeface="Roboto Light"/>
              <a:cs typeface="Roboto Light"/>
              <a:sym typeface="Roboto Light"/>
            </a:endParaRPr>
          </a:p>
          <a:p>
            <a:pPr marL="0" lvl="0" indent="0" algn="l" rtl="0">
              <a:lnSpc>
                <a:spcPct val="115000"/>
              </a:lnSpc>
              <a:spcBef>
                <a:spcPts val="1000"/>
              </a:spcBef>
              <a:spcAft>
                <a:spcPts val="0"/>
              </a:spcAft>
              <a:buNone/>
            </a:pPr>
            <a:r>
              <a:rPr lang="en" sz="1600">
                <a:solidFill>
                  <a:srgbClr val="24292E"/>
                </a:solidFill>
              </a:rPr>
              <a:t>You must gather physical access logs to prove Henry or Ruth opened the back door for the delivery. </a:t>
            </a:r>
            <a:r>
              <a:rPr lang="en" sz="1600">
                <a:latin typeface="Roboto Light"/>
                <a:ea typeface="Roboto Light"/>
                <a:cs typeface="Roboto Light"/>
                <a:sym typeface="Roboto Light"/>
              </a:rPr>
              <a:t> </a:t>
            </a:r>
            <a:endParaRPr sz="1600">
              <a:solidFill>
                <a:srgbClr val="24292E"/>
              </a:solidFill>
              <a:latin typeface="Roboto Light"/>
              <a:ea typeface="Roboto Light"/>
              <a:cs typeface="Roboto Light"/>
              <a:sym typeface="Roboto Light"/>
            </a:endParaRPr>
          </a:p>
          <a:p>
            <a:pPr marL="0" lvl="0" indent="0" algn="l" rtl="0">
              <a:spcBef>
                <a:spcPts val="1000"/>
              </a:spcBef>
              <a:spcAft>
                <a:spcPts val="800"/>
              </a:spcAft>
              <a:buNone/>
            </a:pPr>
            <a:endParaRPr sz="1600">
              <a:latin typeface="Roboto Light"/>
              <a:ea typeface="Roboto Light"/>
              <a:cs typeface="Roboto Light"/>
              <a:sym typeface="Roboto Light"/>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3303</Words>
  <Application>Microsoft Office PowerPoint</Application>
  <PresentationFormat>On-screen Show (16:9)</PresentationFormat>
  <Paragraphs>402</Paragraphs>
  <Slides>75</Slides>
  <Notes>75</Notes>
  <HiddenSlides>0</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75</vt:i4>
      </vt:variant>
    </vt:vector>
  </HeadingPairs>
  <TitlesOfParts>
    <vt:vector size="84" baseType="lpstr">
      <vt:lpstr>Roboto</vt:lpstr>
      <vt:lpstr>Inconsolata</vt:lpstr>
      <vt:lpstr>Roboto Light</vt:lpstr>
      <vt:lpstr>Roboto Thin</vt:lpstr>
      <vt:lpstr>Roboto Medium</vt:lpstr>
      <vt:lpstr>Arial</vt:lpstr>
      <vt:lpstr>Simple Light</vt:lpstr>
      <vt:lpstr>Simple Light</vt:lpstr>
      <vt:lpstr>Simple Light</vt:lpstr>
      <vt:lpstr>Terminal 101 Day 2</vt:lpstr>
      <vt:lpstr>Class Objective</vt:lpstr>
      <vt:lpstr>Welcome Back to The Terminal</vt:lpstr>
      <vt:lpstr>Terminal Review</vt:lpstr>
      <vt:lpstr>Terminal Review</vt:lpstr>
      <vt:lpstr>Terminal Review</vt:lpstr>
      <vt:lpstr>Terminal Review</vt:lpstr>
      <vt:lpstr>Terminal Review</vt:lpstr>
      <vt:lpstr>15 minutes</vt:lpstr>
      <vt:lpstr>PowerPoint Presentation</vt:lpstr>
      <vt:lpstr>Activity Review: Terminal Warm Up </vt:lpstr>
      <vt:lpstr>Command Line Structure</vt:lpstr>
      <vt:lpstr>Command Line Structure</vt:lpstr>
      <vt:lpstr>Expanding the Command Line</vt:lpstr>
      <vt:lpstr>Method One</vt:lpstr>
      <vt:lpstr>Method One </vt:lpstr>
      <vt:lpstr>Method Two </vt:lpstr>
      <vt:lpstr>Method Three </vt:lpstr>
      <vt:lpstr>Options</vt:lpstr>
      <vt:lpstr>Demo: Options You are a security analyst at ACME Corp. Your manager has tasked you with cleaning up some evidence files, as server space is running low.   You need to delete the three largest evidence files, as long as they don’t contain the user Sheila, which will be needed for a future investigation. You’ve been told that the log files are not more than 40 lines.</vt:lpstr>
      <vt:lpstr>Demo Review: Options</vt:lpstr>
      <vt:lpstr>Man Pages</vt:lpstr>
      <vt:lpstr>Welcome to Man Pages</vt:lpstr>
      <vt:lpstr>Welcome to Man Pages</vt:lpstr>
      <vt:lpstr>Man Pages</vt:lpstr>
      <vt:lpstr>5 Minutes</vt:lpstr>
      <vt:lpstr>Demo Review: Man Pages</vt:lpstr>
      <vt:lpstr>15 Minutes</vt:lpstr>
      <vt:lpstr>PowerPoint Presentation</vt:lpstr>
      <vt:lpstr>Activity Review: Learning New Commands </vt:lpstr>
      <vt:lpstr>The find Command</vt:lpstr>
      <vt:lpstr>find</vt:lpstr>
      <vt:lpstr>Introducing the find Command</vt:lpstr>
      <vt:lpstr>find Syntax</vt:lpstr>
      <vt:lpstr>find Syntax</vt:lpstr>
      <vt:lpstr>find Syntax</vt:lpstr>
      <vt:lpstr>find Syntax</vt:lpstr>
      <vt:lpstr>find Syntax</vt:lpstr>
      <vt:lpstr>Syntax for Finding Directories</vt:lpstr>
      <vt:lpstr>find Demo Setup</vt:lpstr>
      <vt:lpstr>find</vt:lpstr>
      <vt:lpstr>Demo Review: finding your Way </vt:lpstr>
      <vt:lpstr>15 Minutes</vt:lpstr>
      <vt:lpstr>PowerPoint Presentation</vt:lpstr>
      <vt:lpstr>Activity Review: finding Your Way </vt:lpstr>
      <vt:lpstr>PowerPoint Presentation</vt:lpstr>
      <vt:lpstr>grep </vt:lpstr>
      <vt:lpstr>Limitations of find</vt:lpstr>
      <vt:lpstr>grep</vt:lpstr>
      <vt:lpstr>grep </vt:lpstr>
      <vt:lpstr>grep Syntax</vt:lpstr>
      <vt:lpstr>grep Syntax</vt:lpstr>
      <vt:lpstr>grep Syntax</vt:lpstr>
      <vt:lpstr>grep Syntax</vt:lpstr>
      <vt:lpstr>grep Syntax</vt:lpstr>
      <vt:lpstr>grep Syntax</vt:lpstr>
      <vt:lpstr>grep Demo Setup</vt:lpstr>
      <vt:lpstr>grep</vt:lpstr>
      <vt:lpstr>Demo Review: grep </vt:lpstr>
      <vt:lpstr>10 Minutes</vt:lpstr>
      <vt:lpstr>PowerPoint Presentation</vt:lpstr>
      <vt:lpstr>Activity Review: grep</vt:lpstr>
      <vt:lpstr>Piping </vt:lpstr>
      <vt:lpstr>So Far...</vt:lpstr>
      <vt:lpstr>Combining Commands</vt:lpstr>
      <vt:lpstr>Pipes</vt:lpstr>
      <vt:lpstr>Pipes Demo Setup</vt:lpstr>
      <vt:lpstr>Pipes</vt:lpstr>
      <vt:lpstr>Demo Review: Pipes</vt:lpstr>
      <vt:lpstr>10 Minutes</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Terminal 101 Day 2</dc:title>
  <cp:lastModifiedBy>Godwin Raju</cp:lastModifiedBy>
  <cp:revision>1</cp:revision>
  <dcterms:modified xsi:type="dcterms:W3CDTF">2020-02-05T03:38:40Z</dcterms:modified>
</cp:coreProperties>
</file>